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FF945-AD15-49CC-BE00-AF327F3DFE1E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D4F25FF-B9C6-4661-A1DB-269FCC47B721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66F21-D927-4339-8D12-BCE6BF2C03DB}" type="parTrans" cxnId="{3DA86FA0-A3BD-4F22-9004-DBF8B50EC53D}">
      <dgm:prSet/>
      <dgm:spPr/>
      <dgm:t>
        <a:bodyPr/>
        <a:lstStyle/>
        <a:p>
          <a:endParaRPr lang="ru-RU"/>
        </a:p>
      </dgm:t>
    </dgm:pt>
    <dgm:pt modelId="{99A0B057-F9B2-4CE2-9CBE-B48CBD2AA9C4}" type="sibTrans" cxnId="{3DA86FA0-A3BD-4F22-9004-DBF8B50EC53D}">
      <dgm:prSet/>
      <dgm:spPr/>
      <dgm:t>
        <a:bodyPr/>
        <a:lstStyle/>
        <a:p>
          <a:endParaRPr lang="ru-RU"/>
        </a:p>
      </dgm:t>
    </dgm:pt>
    <dgm:pt modelId="{CECA91E0-325C-46DE-8EE6-8BA74AC6CCF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Творческое мышление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EA3DA-2304-4A79-8B86-FD4769D0C9D9}" type="parTrans" cxnId="{FD78AFC5-A80C-4160-97C9-F1D806D29E82}">
      <dgm:prSet/>
      <dgm:spPr/>
      <dgm:t>
        <a:bodyPr/>
        <a:lstStyle/>
        <a:p>
          <a:endParaRPr lang="ru-RU"/>
        </a:p>
      </dgm:t>
    </dgm:pt>
    <dgm:pt modelId="{71259506-DC54-40B3-9F6C-47A850476BE0}" type="sibTrans" cxnId="{FD78AFC5-A80C-4160-97C9-F1D806D29E82}">
      <dgm:prSet/>
      <dgm:spPr/>
      <dgm:t>
        <a:bodyPr/>
        <a:lstStyle/>
        <a:p>
          <a:endParaRPr lang="ru-RU"/>
        </a:p>
      </dgm:t>
    </dgm:pt>
    <dgm:pt modelId="{E170C015-D78D-432F-951F-32D1D484F0E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Практика, идеи, приёмы, методы, инструменты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8DD1E-2016-48DF-9114-8DF008CAA011}" type="parTrans" cxnId="{2A8C82E3-D408-4B27-8C91-2E1EEA4A1A6B}">
      <dgm:prSet/>
      <dgm:spPr/>
      <dgm:t>
        <a:bodyPr/>
        <a:lstStyle/>
        <a:p>
          <a:endParaRPr lang="ru-RU"/>
        </a:p>
      </dgm:t>
    </dgm:pt>
    <dgm:pt modelId="{6AA19521-C8C5-4A1C-B6A2-2A3E2CF74037}" type="sibTrans" cxnId="{2A8C82E3-D408-4B27-8C91-2E1EEA4A1A6B}">
      <dgm:prSet/>
      <dgm:spPr/>
      <dgm:t>
        <a:bodyPr/>
        <a:lstStyle/>
        <a:p>
          <a:endParaRPr lang="ru-RU"/>
        </a:p>
      </dgm:t>
    </dgm:pt>
    <dgm:pt modelId="{21BB9321-542A-48D0-A4FD-0115BDA32FE2}" type="pres">
      <dgm:prSet presAssocID="{E7AFF945-AD15-49CC-BE00-AF327F3DFE1E}" presName="Name0" presStyleCnt="0">
        <dgm:presLayoutVars>
          <dgm:dir/>
          <dgm:animLvl val="lvl"/>
          <dgm:resizeHandles val="exact"/>
        </dgm:presLayoutVars>
      </dgm:prSet>
      <dgm:spPr/>
    </dgm:pt>
    <dgm:pt modelId="{2FCA87C1-035D-4749-A8E3-14E29F7194CF}" type="pres">
      <dgm:prSet presAssocID="{6D4F25FF-B9C6-4661-A1DB-269FCC47B721}" presName="Name8" presStyleCnt="0"/>
      <dgm:spPr/>
    </dgm:pt>
    <dgm:pt modelId="{49BC2140-1FB4-4759-B180-4D4D5FE31073}" type="pres">
      <dgm:prSet presAssocID="{6D4F25FF-B9C6-4661-A1DB-269FCC47B721}" presName="level" presStyleLbl="node1" presStyleIdx="0" presStyleCnt="3">
        <dgm:presLayoutVars>
          <dgm:chMax val="1"/>
          <dgm:bulletEnabled val="1"/>
        </dgm:presLayoutVars>
      </dgm:prSet>
      <dgm:spPr/>
    </dgm:pt>
    <dgm:pt modelId="{2DD68507-0A63-4D73-8380-69228EF59F92}" type="pres">
      <dgm:prSet presAssocID="{6D4F25FF-B9C6-4661-A1DB-269FCC47B7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0E8232-AFBB-4DE5-B38B-C9BCE120040C}" type="pres">
      <dgm:prSet presAssocID="{CECA91E0-325C-46DE-8EE6-8BA74AC6CCF8}" presName="Name8" presStyleCnt="0"/>
      <dgm:spPr/>
    </dgm:pt>
    <dgm:pt modelId="{570F391E-CCDD-4ECE-9F80-00E3B3E24BE9}" type="pres">
      <dgm:prSet presAssocID="{CECA91E0-325C-46DE-8EE6-8BA74AC6CCF8}" presName="level" presStyleLbl="node1" presStyleIdx="1" presStyleCnt="3">
        <dgm:presLayoutVars>
          <dgm:chMax val="1"/>
          <dgm:bulletEnabled val="1"/>
        </dgm:presLayoutVars>
      </dgm:prSet>
      <dgm:spPr/>
    </dgm:pt>
    <dgm:pt modelId="{51BB6DAD-9408-456B-B1DE-F133942BC0F1}" type="pres">
      <dgm:prSet presAssocID="{CECA91E0-325C-46DE-8EE6-8BA74AC6CC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131F22-E845-4EE2-ABA3-A267A519660D}" type="pres">
      <dgm:prSet presAssocID="{E170C015-D78D-432F-951F-32D1D484F0E4}" presName="Name8" presStyleCnt="0"/>
      <dgm:spPr/>
    </dgm:pt>
    <dgm:pt modelId="{C6F9D878-929F-47A5-A901-DD8574F588D1}" type="pres">
      <dgm:prSet presAssocID="{E170C015-D78D-432F-951F-32D1D484F0E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0D83-ADE6-44A5-8C9E-E71AB5244A55}" type="pres">
      <dgm:prSet presAssocID="{E170C015-D78D-432F-951F-32D1D484F0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9AEEC-7FCC-4C10-9CAC-390B1F0EBB58}" type="presOf" srcId="{E170C015-D78D-432F-951F-32D1D484F0E4}" destId="{C6F9D878-929F-47A5-A901-DD8574F588D1}" srcOrd="0" destOrd="0" presId="urn:microsoft.com/office/officeart/2005/8/layout/pyramid1"/>
    <dgm:cxn modelId="{8A3F399E-2FC8-459B-AB77-4BA27BEF1444}" type="presOf" srcId="{6D4F25FF-B9C6-4661-A1DB-269FCC47B721}" destId="{49BC2140-1FB4-4759-B180-4D4D5FE31073}" srcOrd="0" destOrd="0" presId="urn:microsoft.com/office/officeart/2005/8/layout/pyramid1"/>
    <dgm:cxn modelId="{A846A296-01F6-410E-8AE1-EA830E6A4B2D}" type="presOf" srcId="{E7AFF945-AD15-49CC-BE00-AF327F3DFE1E}" destId="{21BB9321-542A-48D0-A4FD-0115BDA32FE2}" srcOrd="0" destOrd="0" presId="urn:microsoft.com/office/officeart/2005/8/layout/pyramid1"/>
    <dgm:cxn modelId="{2A8C82E3-D408-4B27-8C91-2E1EEA4A1A6B}" srcId="{E7AFF945-AD15-49CC-BE00-AF327F3DFE1E}" destId="{E170C015-D78D-432F-951F-32D1D484F0E4}" srcOrd="2" destOrd="0" parTransId="{6698DD1E-2016-48DF-9114-8DF008CAA011}" sibTransId="{6AA19521-C8C5-4A1C-B6A2-2A3E2CF74037}"/>
    <dgm:cxn modelId="{5D8723FB-4748-498C-9C58-47A47DEF8D50}" type="presOf" srcId="{E170C015-D78D-432F-951F-32D1D484F0E4}" destId="{01FE0D83-ADE6-44A5-8C9E-E71AB5244A55}" srcOrd="1" destOrd="0" presId="urn:microsoft.com/office/officeart/2005/8/layout/pyramid1"/>
    <dgm:cxn modelId="{08FB169C-6C14-4344-B939-932728E7F67E}" type="presOf" srcId="{CECA91E0-325C-46DE-8EE6-8BA74AC6CCF8}" destId="{570F391E-CCDD-4ECE-9F80-00E3B3E24BE9}" srcOrd="0" destOrd="0" presId="urn:microsoft.com/office/officeart/2005/8/layout/pyramid1"/>
    <dgm:cxn modelId="{FD78AFC5-A80C-4160-97C9-F1D806D29E82}" srcId="{E7AFF945-AD15-49CC-BE00-AF327F3DFE1E}" destId="{CECA91E0-325C-46DE-8EE6-8BA74AC6CCF8}" srcOrd="1" destOrd="0" parTransId="{3A7EA3DA-2304-4A79-8B86-FD4769D0C9D9}" sibTransId="{71259506-DC54-40B3-9F6C-47A850476BE0}"/>
    <dgm:cxn modelId="{76C55E9B-A5B3-46D0-A0F0-C136DF5F80FE}" type="presOf" srcId="{CECA91E0-325C-46DE-8EE6-8BA74AC6CCF8}" destId="{51BB6DAD-9408-456B-B1DE-F133942BC0F1}" srcOrd="1" destOrd="0" presId="urn:microsoft.com/office/officeart/2005/8/layout/pyramid1"/>
    <dgm:cxn modelId="{EBDD402A-E744-4C99-AB9F-922FB5D7C36E}" type="presOf" srcId="{6D4F25FF-B9C6-4661-A1DB-269FCC47B721}" destId="{2DD68507-0A63-4D73-8380-69228EF59F92}" srcOrd="1" destOrd="0" presId="urn:microsoft.com/office/officeart/2005/8/layout/pyramid1"/>
    <dgm:cxn modelId="{3DA86FA0-A3BD-4F22-9004-DBF8B50EC53D}" srcId="{E7AFF945-AD15-49CC-BE00-AF327F3DFE1E}" destId="{6D4F25FF-B9C6-4661-A1DB-269FCC47B721}" srcOrd="0" destOrd="0" parTransId="{63466F21-D927-4339-8D12-BCE6BF2C03DB}" sibTransId="{99A0B057-F9B2-4CE2-9CBE-B48CBD2AA9C4}"/>
    <dgm:cxn modelId="{8007A10D-27E1-4D98-BA93-7A2A5F52E164}" type="presParOf" srcId="{21BB9321-542A-48D0-A4FD-0115BDA32FE2}" destId="{2FCA87C1-035D-4749-A8E3-14E29F7194CF}" srcOrd="0" destOrd="0" presId="urn:microsoft.com/office/officeart/2005/8/layout/pyramid1"/>
    <dgm:cxn modelId="{6A1E3039-F821-4E4E-A30F-63EF4F3D46E8}" type="presParOf" srcId="{2FCA87C1-035D-4749-A8E3-14E29F7194CF}" destId="{49BC2140-1FB4-4759-B180-4D4D5FE31073}" srcOrd="0" destOrd="0" presId="urn:microsoft.com/office/officeart/2005/8/layout/pyramid1"/>
    <dgm:cxn modelId="{C6CFAA2B-030D-436D-883D-503C7A6865B4}" type="presParOf" srcId="{2FCA87C1-035D-4749-A8E3-14E29F7194CF}" destId="{2DD68507-0A63-4D73-8380-69228EF59F92}" srcOrd="1" destOrd="0" presId="urn:microsoft.com/office/officeart/2005/8/layout/pyramid1"/>
    <dgm:cxn modelId="{87E0F6EB-8964-49DE-830F-F90050DEFAFE}" type="presParOf" srcId="{21BB9321-542A-48D0-A4FD-0115BDA32FE2}" destId="{4B0E8232-AFBB-4DE5-B38B-C9BCE120040C}" srcOrd="1" destOrd="0" presId="urn:microsoft.com/office/officeart/2005/8/layout/pyramid1"/>
    <dgm:cxn modelId="{1F6CA437-B87E-4B5D-BB5D-15D2F79C56E1}" type="presParOf" srcId="{4B0E8232-AFBB-4DE5-B38B-C9BCE120040C}" destId="{570F391E-CCDD-4ECE-9F80-00E3B3E24BE9}" srcOrd="0" destOrd="0" presId="urn:microsoft.com/office/officeart/2005/8/layout/pyramid1"/>
    <dgm:cxn modelId="{F731DC34-A9E6-4233-A92B-48D07302C169}" type="presParOf" srcId="{4B0E8232-AFBB-4DE5-B38B-C9BCE120040C}" destId="{51BB6DAD-9408-456B-B1DE-F133942BC0F1}" srcOrd="1" destOrd="0" presId="urn:microsoft.com/office/officeart/2005/8/layout/pyramid1"/>
    <dgm:cxn modelId="{CDC5738A-6449-4C41-910C-7D1A6998DC61}" type="presParOf" srcId="{21BB9321-542A-48D0-A4FD-0115BDA32FE2}" destId="{BD131F22-E845-4EE2-ABA3-A267A519660D}" srcOrd="2" destOrd="0" presId="urn:microsoft.com/office/officeart/2005/8/layout/pyramid1"/>
    <dgm:cxn modelId="{635D95E9-5332-41C7-8FCC-3E6168C5DE88}" type="presParOf" srcId="{BD131F22-E845-4EE2-ABA3-A267A519660D}" destId="{C6F9D878-929F-47A5-A901-DD8574F588D1}" srcOrd="0" destOrd="0" presId="urn:microsoft.com/office/officeart/2005/8/layout/pyramid1"/>
    <dgm:cxn modelId="{F2868FB6-D301-497E-B43D-511C10D23A75}" type="presParOf" srcId="{BD131F22-E845-4EE2-ABA3-A267A519660D}" destId="{01FE0D83-ADE6-44A5-8C9E-E71AB5244A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3C482-6D36-4A85-8ADD-D8198CDBAC3D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9F63475-CADA-45E7-8776-870CD8C4B84B}">
      <dgm:prSet phldrT="[Текст]"/>
      <dgm:spPr/>
      <dgm:t>
        <a:bodyPr/>
        <a:lstStyle/>
        <a:p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Знание:</a:t>
          </a:r>
          <a:endParaRPr lang="ru-RU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Школьные предметы, современная наука, функциональная грамотность</a:t>
          </a:r>
          <a:endParaRPr lang="ru-RU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11DC1-D926-4C25-9EB8-7E5415209FC9}" type="parTrans" cxnId="{43CE714D-D56B-4627-8785-44BE6E12876F}">
      <dgm:prSet/>
      <dgm:spPr/>
      <dgm:t>
        <a:bodyPr/>
        <a:lstStyle/>
        <a:p>
          <a:endParaRPr lang="ru-RU"/>
        </a:p>
      </dgm:t>
    </dgm:pt>
    <dgm:pt modelId="{BECBB196-F15C-4319-8BD6-5B559B9FC896}" type="sibTrans" cxnId="{43CE714D-D56B-4627-8785-44BE6E12876F}">
      <dgm:prSet/>
      <dgm:spPr/>
      <dgm:t>
        <a:bodyPr/>
        <a:lstStyle/>
        <a:p>
          <a:endParaRPr lang="ru-RU"/>
        </a:p>
      </dgm:t>
    </dgm:pt>
    <dgm:pt modelId="{400DC152-DFFD-4312-8925-ECFCCFE6798F}">
      <dgm:prSet phldrT="[Текст]"/>
      <dgm:spPr/>
      <dgm:t>
        <a:bodyPr/>
        <a:lstStyle/>
        <a:p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Личные качества:</a:t>
          </a:r>
          <a:b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Любознательность, осознанность, мораль.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C8DB1-EE59-4B8A-B458-4D766BDFD39B}" type="parTrans" cxnId="{1E70C38D-335F-4F82-942A-6C35213A7403}">
      <dgm:prSet/>
      <dgm:spPr/>
      <dgm:t>
        <a:bodyPr/>
        <a:lstStyle/>
        <a:p>
          <a:endParaRPr lang="ru-RU"/>
        </a:p>
      </dgm:t>
    </dgm:pt>
    <dgm:pt modelId="{DCF84C40-B8C0-4CA1-B49D-0E01898D1E32}" type="sibTrans" cxnId="{1E70C38D-335F-4F82-942A-6C35213A7403}">
      <dgm:prSet/>
      <dgm:spPr/>
      <dgm:t>
        <a:bodyPr/>
        <a:lstStyle/>
        <a:p>
          <a:endParaRPr lang="ru-RU"/>
        </a:p>
      </dgm:t>
    </dgm:pt>
    <dgm:pt modelId="{A9345A40-DA05-4D44-BC01-A8F2551E8C62}">
      <dgm:prSet phldrT="[Текст]"/>
      <dgm:spPr/>
      <dgm:t>
        <a:bodyPr/>
        <a:lstStyle/>
        <a:p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Навыки:</a:t>
          </a:r>
          <a:endParaRPr lang="ru-RU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Используем то, что знаем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4FC57-CB01-40B2-B436-8EEE00688284}" type="parTrans" cxnId="{2BB75BAC-4AA8-4814-B88B-33C073F69E73}">
      <dgm:prSet/>
      <dgm:spPr/>
      <dgm:t>
        <a:bodyPr/>
        <a:lstStyle/>
        <a:p>
          <a:endParaRPr lang="ru-RU"/>
        </a:p>
      </dgm:t>
    </dgm:pt>
    <dgm:pt modelId="{B488C417-BAF0-4792-A129-D6500AA9DF1E}" type="sibTrans" cxnId="{2BB75BAC-4AA8-4814-B88B-33C073F69E73}">
      <dgm:prSet/>
      <dgm:spPr/>
      <dgm:t>
        <a:bodyPr/>
        <a:lstStyle/>
        <a:p>
          <a:endParaRPr lang="ru-RU"/>
        </a:p>
      </dgm:t>
    </dgm:pt>
    <dgm:pt modelId="{14C29C1A-FB40-47E2-A5D3-AF069C19BBA8}" type="pres">
      <dgm:prSet presAssocID="{A413C482-6D36-4A85-8ADD-D8198CDBAC3D}" presName="compositeShape" presStyleCnt="0">
        <dgm:presLayoutVars>
          <dgm:chMax val="7"/>
          <dgm:dir/>
          <dgm:resizeHandles val="exact"/>
        </dgm:presLayoutVars>
      </dgm:prSet>
      <dgm:spPr/>
    </dgm:pt>
    <dgm:pt modelId="{EF30853A-6893-4C5F-872E-9E376FDEC220}" type="pres">
      <dgm:prSet presAssocID="{59F63475-CADA-45E7-8776-870CD8C4B84B}" presName="circ1" presStyleLbl="vennNode1" presStyleIdx="0" presStyleCnt="3"/>
      <dgm:spPr/>
      <dgm:t>
        <a:bodyPr/>
        <a:lstStyle/>
        <a:p>
          <a:endParaRPr lang="ru-RU"/>
        </a:p>
      </dgm:t>
    </dgm:pt>
    <dgm:pt modelId="{F04D161C-2652-429E-A905-97EFF5015962}" type="pres">
      <dgm:prSet presAssocID="{59F63475-CADA-45E7-8776-870CD8C4B8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0ACA1-DCEB-4D84-95E7-28A109BAD0D9}" type="pres">
      <dgm:prSet presAssocID="{400DC152-DFFD-4312-8925-ECFCCFE6798F}" presName="circ2" presStyleLbl="vennNode1" presStyleIdx="1" presStyleCnt="3"/>
      <dgm:spPr/>
    </dgm:pt>
    <dgm:pt modelId="{5C98C3F7-01AA-4F1A-B132-A41ECB5269CD}" type="pres">
      <dgm:prSet presAssocID="{400DC152-DFFD-4312-8925-ECFCCFE679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A2167F-411C-4CB1-B689-0A11CFE46A89}" type="pres">
      <dgm:prSet presAssocID="{A9345A40-DA05-4D44-BC01-A8F2551E8C62}" presName="circ3" presStyleLbl="vennNode1" presStyleIdx="2" presStyleCnt="3"/>
      <dgm:spPr/>
      <dgm:t>
        <a:bodyPr/>
        <a:lstStyle/>
        <a:p>
          <a:endParaRPr lang="ru-RU"/>
        </a:p>
      </dgm:t>
    </dgm:pt>
    <dgm:pt modelId="{E556C815-1ACF-45FB-A32A-ACEB154BC385}" type="pres">
      <dgm:prSet presAssocID="{A9345A40-DA05-4D44-BC01-A8F2551E8C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AFDE2-5411-4D9F-B051-EA43807FC2A6}" type="presOf" srcId="{A9345A40-DA05-4D44-BC01-A8F2551E8C62}" destId="{22A2167F-411C-4CB1-B689-0A11CFE46A89}" srcOrd="0" destOrd="0" presId="urn:microsoft.com/office/officeart/2005/8/layout/venn1"/>
    <dgm:cxn modelId="{93C4FFA7-7499-4085-A69F-9B92ADA80D26}" type="presOf" srcId="{59F63475-CADA-45E7-8776-870CD8C4B84B}" destId="{F04D161C-2652-429E-A905-97EFF5015962}" srcOrd="1" destOrd="0" presId="urn:microsoft.com/office/officeart/2005/8/layout/venn1"/>
    <dgm:cxn modelId="{BC0B41B5-54EA-4FD7-B4FA-545E5FA460E5}" type="presOf" srcId="{A9345A40-DA05-4D44-BC01-A8F2551E8C62}" destId="{E556C815-1ACF-45FB-A32A-ACEB154BC385}" srcOrd="1" destOrd="0" presId="urn:microsoft.com/office/officeart/2005/8/layout/venn1"/>
    <dgm:cxn modelId="{1F2A5EB0-7D6D-43A3-AB84-E655A5ED76A6}" type="presOf" srcId="{A413C482-6D36-4A85-8ADD-D8198CDBAC3D}" destId="{14C29C1A-FB40-47E2-A5D3-AF069C19BBA8}" srcOrd="0" destOrd="0" presId="urn:microsoft.com/office/officeart/2005/8/layout/venn1"/>
    <dgm:cxn modelId="{228AD242-FAE2-4C91-86E9-AC332D6D8488}" type="presOf" srcId="{400DC152-DFFD-4312-8925-ECFCCFE6798F}" destId="{5580ACA1-DCEB-4D84-95E7-28A109BAD0D9}" srcOrd="0" destOrd="0" presId="urn:microsoft.com/office/officeart/2005/8/layout/venn1"/>
    <dgm:cxn modelId="{1E70C38D-335F-4F82-942A-6C35213A7403}" srcId="{A413C482-6D36-4A85-8ADD-D8198CDBAC3D}" destId="{400DC152-DFFD-4312-8925-ECFCCFE6798F}" srcOrd="1" destOrd="0" parTransId="{A04C8DB1-EE59-4B8A-B458-4D766BDFD39B}" sibTransId="{DCF84C40-B8C0-4CA1-B49D-0E01898D1E32}"/>
    <dgm:cxn modelId="{2BB75BAC-4AA8-4814-B88B-33C073F69E73}" srcId="{A413C482-6D36-4A85-8ADD-D8198CDBAC3D}" destId="{A9345A40-DA05-4D44-BC01-A8F2551E8C62}" srcOrd="2" destOrd="0" parTransId="{5894FC57-CB01-40B2-B436-8EEE00688284}" sibTransId="{B488C417-BAF0-4792-A129-D6500AA9DF1E}"/>
    <dgm:cxn modelId="{AC2B2276-87D6-4969-BED6-BBF35186767A}" type="presOf" srcId="{400DC152-DFFD-4312-8925-ECFCCFE6798F}" destId="{5C98C3F7-01AA-4F1A-B132-A41ECB5269CD}" srcOrd="1" destOrd="0" presId="urn:microsoft.com/office/officeart/2005/8/layout/venn1"/>
    <dgm:cxn modelId="{43CE714D-D56B-4627-8785-44BE6E12876F}" srcId="{A413C482-6D36-4A85-8ADD-D8198CDBAC3D}" destId="{59F63475-CADA-45E7-8776-870CD8C4B84B}" srcOrd="0" destOrd="0" parTransId="{49711DC1-D926-4C25-9EB8-7E5415209FC9}" sibTransId="{BECBB196-F15C-4319-8BD6-5B559B9FC896}"/>
    <dgm:cxn modelId="{A79A42F4-1D73-4FD8-8F42-D2384F095D25}" type="presOf" srcId="{59F63475-CADA-45E7-8776-870CD8C4B84B}" destId="{EF30853A-6893-4C5F-872E-9E376FDEC220}" srcOrd="0" destOrd="0" presId="urn:microsoft.com/office/officeart/2005/8/layout/venn1"/>
    <dgm:cxn modelId="{D9395668-A287-44CD-9C0A-05BBDBE6E4DF}" type="presParOf" srcId="{14C29C1A-FB40-47E2-A5D3-AF069C19BBA8}" destId="{EF30853A-6893-4C5F-872E-9E376FDEC220}" srcOrd="0" destOrd="0" presId="urn:microsoft.com/office/officeart/2005/8/layout/venn1"/>
    <dgm:cxn modelId="{2C196063-DEE9-4A21-82D2-82D7A109A0A3}" type="presParOf" srcId="{14C29C1A-FB40-47E2-A5D3-AF069C19BBA8}" destId="{F04D161C-2652-429E-A905-97EFF5015962}" srcOrd="1" destOrd="0" presId="urn:microsoft.com/office/officeart/2005/8/layout/venn1"/>
    <dgm:cxn modelId="{06F258E7-17EB-427E-9D1C-8A6D2448BE59}" type="presParOf" srcId="{14C29C1A-FB40-47E2-A5D3-AF069C19BBA8}" destId="{5580ACA1-DCEB-4D84-95E7-28A109BAD0D9}" srcOrd="2" destOrd="0" presId="urn:microsoft.com/office/officeart/2005/8/layout/venn1"/>
    <dgm:cxn modelId="{7226505A-F94E-4496-95BF-130621B1E0AA}" type="presParOf" srcId="{14C29C1A-FB40-47E2-A5D3-AF069C19BBA8}" destId="{5C98C3F7-01AA-4F1A-B132-A41ECB5269CD}" srcOrd="3" destOrd="0" presId="urn:microsoft.com/office/officeart/2005/8/layout/venn1"/>
    <dgm:cxn modelId="{FA95935C-761A-4A49-ADC5-ED49C4C96022}" type="presParOf" srcId="{14C29C1A-FB40-47E2-A5D3-AF069C19BBA8}" destId="{22A2167F-411C-4CB1-B689-0A11CFE46A89}" srcOrd="4" destOrd="0" presId="urn:microsoft.com/office/officeart/2005/8/layout/venn1"/>
    <dgm:cxn modelId="{AF2BE17B-2279-46ED-8A40-7D624053E202}" type="presParOf" srcId="{14C29C1A-FB40-47E2-A5D3-AF069C19BBA8}" destId="{E556C815-1ACF-45FB-A32A-ACEB154BC38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0B621-EE4F-4B16-8CF2-E6369A3C2D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C5197E-5506-4307-9AC7-54DC00A4B30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ИЗМЕРЕНИЯ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D04D4-FCE8-4B55-84D1-660A1B46D506}" type="parTrans" cxnId="{8F15B5DB-4214-4AA2-82DC-95788015B8DC}">
      <dgm:prSet/>
      <dgm:spPr/>
      <dgm:t>
        <a:bodyPr/>
        <a:lstStyle/>
        <a:p>
          <a:endParaRPr lang="ru-RU"/>
        </a:p>
      </dgm:t>
    </dgm:pt>
    <dgm:pt modelId="{519DDF40-D57E-4319-AB5B-1EE5CEC1128A}" type="sibTrans" cxnId="{8F15B5DB-4214-4AA2-82DC-95788015B8DC}">
      <dgm:prSet/>
      <dgm:spPr/>
      <dgm:t>
        <a:bodyPr/>
        <a:lstStyle/>
        <a:p>
          <a:endParaRPr lang="ru-RU"/>
        </a:p>
      </dgm:t>
    </dgm:pt>
    <dgm:pt modelId="{39620C4A-5878-477F-A20C-BCA099511C8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Знание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BB077-667F-4727-A058-6FFA0A258D31}" type="parTrans" cxnId="{165DBCAE-D59B-4DC6-B3E8-9F3843504897}">
      <dgm:prSet/>
      <dgm:spPr/>
      <dgm:t>
        <a:bodyPr/>
        <a:lstStyle/>
        <a:p>
          <a:endParaRPr lang="ru-RU"/>
        </a:p>
      </dgm:t>
    </dgm:pt>
    <dgm:pt modelId="{5BF45A91-1928-4846-BD47-EA9AEA3A145F}" type="sibTrans" cxnId="{165DBCAE-D59B-4DC6-B3E8-9F3843504897}">
      <dgm:prSet/>
      <dgm:spPr/>
      <dgm:t>
        <a:bodyPr/>
        <a:lstStyle/>
        <a:p>
          <a:endParaRPr lang="ru-RU"/>
        </a:p>
      </dgm:t>
    </dgm:pt>
    <dgm:pt modelId="{FF8FE7DC-E5F5-48C4-A53B-D7D6F2A33A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Навыки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5EA62-BA92-484C-B079-86FE6D52B809}" type="parTrans" cxnId="{176B1FAF-B28A-49F1-9BCB-8F5BC2AFB19B}">
      <dgm:prSet/>
      <dgm:spPr/>
      <dgm:t>
        <a:bodyPr/>
        <a:lstStyle/>
        <a:p>
          <a:endParaRPr lang="ru-RU"/>
        </a:p>
      </dgm:t>
    </dgm:pt>
    <dgm:pt modelId="{E795CDDC-D49A-4E4E-8BE2-DFDF3369C61B}" type="sibTrans" cxnId="{176B1FAF-B28A-49F1-9BCB-8F5BC2AFB19B}">
      <dgm:prSet/>
      <dgm:spPr/>
      <dgm:t>
        <a:bodyPr/>
        <a:lstStyle/>
        <a:p>
          <a:endParaRPr lang="ru-RU"/>
        </a:p>
      </dgm:t>
    </dgm:pt>
    <dgm:pt modelId="{BD8C2C0D-79B7-4270-857F-A41B40D71E7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качества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62C6A-D0B3-4815-AB8C-BDB8804FBD0E}" type="parTrans" cxnId="{87D06F81-4A84-408B-9560-B5B95DB07656}">
      <dgm:prSet/>
      <dgm:spPr/>
      <dgm:t>
        <a:bodyPr/>
        <a:lstStyle/>
        <a:p>
          <a:endParaRPr lang="ru-RU"/>
        </a:p>
      </dgm:t>
    </dgm:pt>
    <dgm:pt modelId="{C9066363-AEBB-4933-9B0F-12EBCF89F18B}" type="sibTrans" cxnId="{87D06F81-4A84-408B-9560-B5B95DB07656}">
      <dgm:prSet/>
      <dgm:spPr/>
      <dgm:t>
        <a:bodyPr/>
        <a:lstStyle/>
        <a:p>
          <a:endParaRPr lang="ru-RU"/>
        </a:p>
      </dgm:t>
    </dgm:pt>
    <dgm:pt modelId="{38537BC2-CB7C-4201-8C73-FDFC85F48469}" type="pres">
      <dgm:prSet presAssocID="{DD20B621-EE4F-4B16-8CF2-E6369A3C2D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CE2021-3F54-4A2B-91F4-469A6000B04C}" type="pres">
      <dgm:prSet presAssocID="{F8C5197E-5506-4307-9AC7-54DC00A4B30B}" presName="root1" presStyleCnt="0"/>
      <dgm:spPr/>
    </dgm:pt>
    <dgm:pt modelId="{E6D8FC33-7E55-42A5-9FC0-72ED76353948}" type="pres">
      <dgm:prSet presAssocID="{F8C5197E-5506-4307-9AC7-54DC00A4B3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3D994-0AE6-4EFE-B95F-DCE319C7E7B8}" type="pres">
      <dgm:prSet presAssocID="{F8C5197E-5506-4307-9AC7-54DC00A4B30B}" presName="level2hierChild" presStyleCnt="0"/>
      <dgm:spPr/>
    </dgm:pt>
    <dgm:pt modelId="{5798327D-444B-4666-A26A-5052D59E3081}" type="pres">
      <dgm:prSet presAssocID="{DE0BB077-667F-4727-A058-6FFA0A258D31}" presName="conn2-1" presStyleLbl="parChTrans1D2" presStyleIdx="0" presStyleCnt="3"/>
      <dgm:spPr/>
    </dgm:pt>
    <dgm:pt modelId="{65936503-FD67-419C-AE53-C9CA33BF8157}" type="pres">
      <dgm:prSet presAssocID="{DE0BB077-667F-4727-A058-6FFA0A258D31}" presName="connTx" presStyleLbl="parChTrans1D2" presStyleIdx="0" presStyleCnt="3"/>
      <dgm:spPr/>
    </dgm:pt>
    <dgm:pt modelId="{73B4A874-5B0A-48DA-B0A8-3092AB320EE1}" type="pres">
      <dgm:prSet presAssocID="{39620C4A-5878-477F-A20C-BCA099511C8F}" presName="root2" presStyleCnt="0"/>
      <dgm:spPr/>
    </dgm:pt>
    <dgm:pt modelId="{DA9FF506-07FB-4211-8986-6389F4292587}" type="pres">
      <dgm:prSet presAssocID="{39620C4A-5878-477F-A20C-BCA099511C8F}" presName="LevelTwoTextNode" presStyleLbl="node2" presStyleIdx="0" presStyleCnt="3">
        <dgm:presLayoutVars>
          <dgm:chPref val="3"/>
        </dgm:presLayoutVars>
      </dgm:prSet>
      <dgm:spPr/>
    </dgm:pt>
    <dgm:pt modelId="{5F3859F4-3E4A-4C1D-A915-D87D53AF4BC6}" type="pres">
      <dgm:prSet presAssocID="{39620C4A-5878-477F-A20C-BCA099511C8F}" presName="level3hierChild" presStyleCnt="0"/>
      <dgm:spPr/>
    </dgm:pt>
    <dgm:pt modelId="{1CA5B482-1819-42F3-8910-194F09A1C045}" type="pres">
      <dgm:prSet presAssocID="{8A15EA62-BA92-484C-B079-86FE6D52B809}" presName="conn2-1" presStyleLbl="parChTrans1D2" presStyleIdx="1" presStyleCnt="3"/>
      <dgm:spPr/>
    </dgm:pt>
    <dgm:pt modelId="{4CDDA46F-F016-40A8-9848-2ADE5FE8B4A1}" type="pres">
      <dgm:prSet presAssocID="{8A15EA62-BA92-484C-B079-86FE6D52B809}" presName="connTx" presStyleLbl="parChTrans1D2" presStyleIdx="1" presStyleCnt="3"/>
      <dgm:spPr/>
    </dgm:pt>
    <dgm:pt modelId="{718F5C79-2E9E-403E-89B4-92E0311AAE6A}" type="pres">
      <dgm:prSet presAssocID="{FF8FE7DC-E5F5-48C4-A53B-D7D6F2A33ABD}" presName="root2" presStyleCnt="0"/>
      <dgm:spPr/>
    </dgm:pt>
    <dgm:pt modelId="{3C7340A6-B73C-4440-97BD-1C4BD5F9D9F3}" type="pres">
      <dgm:prSet presAssocID="{FF8FE7DC-E5F5-48C4-A53B-D7D6F2A33ABD}" presName="LevelTwoTextNode" presStyleLbl="node2" presStyleIdx="1" presStyleCnt="3">
        <dgm:presLayoutVars>
          <dgm:chPref val="3"/>
        </dgm:presLayoutVars>
      </dgm:prSet>
      <dgm:spPr/>
    </dgm:pt>
    <dgm:pt modelId="{AC5CB0E1-22E9-4EA9-B16C-E8A43C31F091}" type="pres">
      <dgm:prSet presAssocID="{FF8FE7DC-E5F5-48C4-A53B-D7D6F2A33ABD}" presName="level3hierChild" presStyleCnt="0"/>
      <dgm:spPr/>
    </dgm:pt>
    <dgm:pt modelId="{0444475F-FA10-447C-B0A2-5DF6814772BD}" type="pres">
      <dgm:prSet presAssocID="{FFC62C6A-D0B3-4815-AB8C-BDB8804FBD0E}" presName="conn2-1" presStyleLbl="parChTrans1D2" presStyleIdx="2" presStyleCnt="3"/>
      <dgm:spPr/>
    </dgm:pt>
    <dgm:pt modelId="{D73E61E0-4801-4865-A23A-8B7C721FA45C}" type="pres">
      <dgm:prSet presAssocID="{FFC62C6A-D0B3-4815-AB8C-BDB8804FBD0E}" presName="connTx" presStyleLbl="parChTrans1D2" presStyleIdx="2" presStyleCnt="3"/>
      <dgm:spPr/>
    </dgm:pt>
    <dgm:pt modelId="{775095BC-9B06-488A-AED2-BCEED75FC787}" type="pres">
      <dgm:prSet presAssocID="{BD8C2C0D-79B7-4270-857F-A41B40D71E7F}" presName="root2" presStyleCnt="0"/>
      <dgm:spPr/>
    </dgm:pt>
    <dgm:pt modelId="{2A7065E6-DC90-41A9-8D32-9B3676B45319}" type="pres">
      <dgm:prSet presAssocID="{BD8C2C0D-79B7-4270-857F-A41B40D71E7F}" presName="LevelTwoTextNode" presStyleLbl="node2" presStyleIdx="2" presStyleCnt="3">
        <dgm:presLayoutVars>
          <dgm:chPref val="3"/>
        </dgm:presLayoutVars>
      </dgm:prSet>
      <dgm:spPr/>
    </dgm:pt>
    <dgm:pt modelId="{57E158B7-F4B0-40C3-B563-F683B62ADE7D}" type="pres">
      <dgm:prSet presAssocID="{BD8C2C0D-79B7-4270-857F-A41B40D71E7F}" presName="level3hierChild" presStyleCnt="0"/>
      <dgm:spPr/>
    </dgm:pt>
  </dgm:ptLst>
  <dgm:cxnLst>
    <dgm:cxn modelId="{8F15B5DB-4214-4AA2-82DC-95788015B8DC}" srcId="{DD20B621-EE4F-4B16-8CF2-E6369A3C2D7C}" destId="{F8C5197E-5506-4307-9AC7-54DC00A4B30B}" srcOrd="0" destOrd="0" parTransId="{C78D04D4-FCE8-4B55-84D1-660A1B46D506}" sibTransId="{519DDF40-D57E-4319-AB5B-1EE5CEC1128A}"/>
    <dgm:cxn modelId="{87D06F81-4A84-408B-9560-B5B95DB07656}" srcId="{F8C5197E-5506-4307-9AC7-54DC00A4B30B}" destId="{BD8C2C0D-79B7-4270-857F-A41B40D71E7F}" srcOrd="2" destOrd="0" parTransId="{FFC62C6A-D0B3-4815-AB8C-BDB8804FBD0E}" sibTransId="{C9066363-AEBB-4933-9B0F-12EBCF89F18B}"/>
    <dgm:cxn modelId="{C7D9AF58-F8A0-4C9E-ADFD-91245AA04673}" type="presOf" srcId="{DE0BB077-667F-4727-A058-6FFA0A258D31}" destId="{5798327D-444B-4666-A26A-5052D59E3081}" srcOrd="0" destOrd="0" presId="urn:microsoft.com/office/officeart/2008/layout/HorizontalMultiLevelHierarchy"/>
    <dgm:cxn modelId="{7C968135-E3BA-4457-92A0-350CB47AE1EE}" type="presOf" srcId="{F8C5197E-5506-4307-9AC7-54DC00A4B30B}" destId="{E6D8FC33-7E55-42A5-9FC0-72ED76353948}" srcOrd="0" destOrd="0" presId="urn:microsoft.com/office/officeart/2008/layout/HorizontalMultiLevelHierarchy"/>
    <dgm:cxn modelId="{3F9A0144-6D23-447F-845A-CB3D710B78EA}" type="presOf" srcId="{8A15EA62-BA92-484C-B079-86FE6D52B809}" destId="{4CDDA46F-F016-40A8-9848-2ADE5FE8B4A1}" srcOrd="1" destOrd="0" presId="urn:microsoft.com/office/officeart/2008/layout/HorizontalMultiLevelHierarchy"/>
    <dgm:cxn modelId="{1B42E9FD-D440-457B-8D1C-DD67D224921E}" type="presOf" srcId="{DE0BB077-667F-4727-A058-6FFA0A258D31}" destId="{65936503-FD67-419C-AE53-C9CA33BF8157}" srcOrd="1" destOrd="0" presId="urn:microsoft.com/office/officeart/2008/layout/HorizontalMultiLevelHierarchy"/>
    <dgm:cxn modelId="{176B1FAF-B28A-49F1-9BCB-8F5BC2AFB19B}" srcId="{F8C5197E-5506-4307-9AC7-54DC00A4B30B}" destId="{FF8FE7DC-E5F5-48C4-A53B-D7D6F2A33ABD}" srcOrd="1" destOrd="0" parTransId="{8A15EA62-BA92-484C-B079-86FE6D52B809}" sibTransId="{E795CDDC-D49A-4E4E-8BE2-DFDF3369C61B}"/>
    <dgm:cxn modelId="{A967CD80-C495-4D96-BA21-969FC527B2C4}" type="presOf" srcId="{FF8FE7DC-E5F5-48C4-A53B-D7D6F2A33ABD}" destId="{3C7340A6-B73C-4440-97BD-1C4BD5F9D9F3}" srcOrd="0" destOrd="0" presId="urn:microsoft.com/office/officeart/2008/layout/HorizontalMultiLevelHierarchy"/>
    <dgm:cxn modelId="{F3155EE0-7EE2-424B-81CA-22BEB3D44E04}" type="presOf" srcId="{FFC62C6A-D0B3-4815-AB8C-BDB8804FBD0E}" destId="{D73E61E0-4801-4865-A23A-8B7C721FA45C}" srcOrd="1" destOrd="0" presId="urn:microsoft.com/office/officeart/2008/layout/HorizontalMultiLevelHierarchy"/>
    <dgm:cxn modelId="{1174C736-8EDA-4BD6-8C7F-98FAFDBCCF65}" type="presOf" srcId="{DD20B621-EE4F-4B16-8CF2-E6369A3C2D7C}" destId="{38537BC2-CB7C-4201-8C73-FDFC85F48469}" srcOrd="0" destOrd="0" presId="urn:microsoft.com/office/officeart/2008/layout/HorizontalMultiLevelHierarchy"/>
    <dgm:cxn modelId="{402E6453-2276-453E-97C9-8CE10FD89CEC}" type="presOf" srcId="{8A15EA62-BA92-484C-B079-86FE6D52B809}" destId="{1CA5B482-1819-42F3-8910-194F09A1C045}" srcOrd="0" destOrd="0" presId="urn:microsoft.com/office/officeart/2008/layout/HorizontalMultiLevelHierarchy"/>
    <dgm:cxn modelId="{AA166F3F-09EA-44AD-ACB8-F045BA7A6634}" type="presOf" srcId="{39620C4A-5878-477F-A20C-BCA099511C8F}" destId="{DA9FF506-07FB-4211-8986-6389F4292587}" srcOrd="0" destOrd="0" presId="urn:microsoft.com/office/officeart/2008/layout/HorizontalMultiLevelHierarchy"/>
    <dgm:cxn modelId="{B07F2EF9-00CC-48EC-99AE-16C70DD2A415}" type="presOf" srcId="{BD8C2C0D-79B7-4270-857F-A41B40D71E7F}" destId="{2A7065E6-DC90-41A9-8D32-9B3676B45319}" srcOrd="0" destOrd="0" presId="urn:microsoft.com/office/officeart/2008/layout/HorizontalMultiLevelHierarchy"/>
    <dgm:cxn modelId="{8E906139-F7EF-41C1-95CF-ADE94E8C4E43}" type="presOf" srcId="{FFC62C6A-D0B3-4815-AB8C-BDB8804FBD0E}" destId="{0444475F-FA10-447C-B0A2-5DF6814772BD}" srcOrd="0" destOrd="0" presId="urn:microsoft.com/office/officeart/2008/layout/HorizontalMultiLevelHierarchy"/>
    <dgm:cxn modelId="{165DBCAE-D59B-4DC6-B3E8-9F3843504897}" srcId="{F8C5197E-5506-4307-9AC7-54DC00A4B30B}" destId="{39620C4A-5878-477F-A20C-BCA099511C8F}" srcOrd="0" destOrd="0" parTransId="{DE0BB077-667F-4727-A058-6FFA0A258D31}" sibTransId="{5BF45A91-1928-4846-BD47-EA9AEA3A145F}"/>
    <dgm:cxn modelId="{E0FDAF33-A30B-416D-AF6A-64BCFEDD7C12}" type="presParOf" srcId="{38537BC2-CB7C-4201-8C73-FDFC85F48469}" destId="{5ECE2021-3F54-4A2B-91F4-469A6000B04C}" srcOrd="0" destOrd="0" presId="urn:microsoft.com/office/officeart/2008/layout/HorizontalMultiLevelHierarchy"/>
    <dgm:cxn modelId="{A95A8B70-E20A-4C21-A316-006E7288E47D}" type="presParOf" srcId="{5ECE2021-3F54-4A2B-91F4-469A6000B04C}" destId="{E6D8FC33-7E55-42A5-9FC0-72ED76353948}" srcOrd="0" destOrd="0" presId="urn:microsoft.com/office/officeart/2008/layout/HorizontalMultiLevelHierarchy"/>
    <dgm:cxn modelId="{0BB49DC7-8BCD-46C5-BB78-2C9CE3D21614}" type="presParOf" srcId="{5ECE2021-3F54-4A2B-91F4-469A6000B04C}" destId="{DFA3D994-0AE6-4EFE-B95F-DCE319C7E7B8}" srcOrd="1" destOrd="0" presId="urn:microsoft.com/office/officeart/2008/layout/HorizontalMultiLevelHierarchy"/>
    <dgm:cxn modelId="{7C4D97D9-BA83-402E-8917-D83A8FB32967}" type="presParOf" srcId="{DFA3D994-0AE6-4EFE-B95F-DCE319C7E7B8}" destId="{5798327D-444B-4666-A26A-5052D59E3081}" srcOrd="0" destOrd="0" presId="urn:microsoft.com/office/officeart/2008/layout/HorizontalMultiLevelHierarchy"/>
    <dgm:cxn modelId="{BBACBAF6-A24F-4DC1-A234-355CFE14B2E0}" type="presParOf" srcId="{5798327D-444B-4666-A26A-5052D59E3081}" destId="{65936503-FD67-419C-AE53-C9CA33BF8157}" srcOrd="0" destOrd="0" presId="urn:microsoft.com/office/officeart/2008/layout/HorizontalMultiLevelHierarchy"/>
    <dgm:cxn modelId="{45593E20-233B-4C32-95B4-0C3099675521}" type="presParOf" srcId="{DFA3D994-0AE6-4EFE-B95F-DCE319C7E7B8}" destId="{73B4A874-5B0A-48DA-B0A8-3092AB320EE1}" srcOrd="1" destOrd="0" presId="urn:microsoft.com/office/officeart/2008/layout/HorizontalMultiLevelHierarchy"/>
    <dgm:cxn modelId="{CD883D87-7998-4A93-81B0-78A442165FC9}" type="presParOf" srcId="{73B4A874-5B0A-48DA-B0A8-3092AB320EE1}" destId="{DA9FF506-07FB-4211-8986-6389F4292587}" srcOrd="0" destOrd="0" presId="urn:microsoft.com/office/officeart/2008/layout/HorizontalMultiLevelHierarchy"/>
    <dgm:cxn modelId="{31E9F323-6498-4EFC-AB63-7BC66C3F4EA6}" type="presParOf" srcId="{73B4A874-5B0A-48DA-B0A8-3092AB320EE1}" destId="{5F3859F4-3E4A-4C1D-A915-D87D53AF4BC6}" srcOrd="1" destOrd="0" presId="urn:microsoft.com/office/officeart/2008/layout/HorizontalMultiLevelHierarchy"/>
    <dgm:cxn modelId="{16A0A452-3E4D-48F4-A48C-4D4CE7DA595F}" type="presParOf" srcId="{DFA3D994-0AE6-4EFE-B95F-DCE319C7E7B8}" destId="{1CA5B482-1819-42F3-8910-194F09A1C045}" srcOrd="2" destOrd="0" presId="urn:microsoft.com/office/officeart/2008/layout/HorizontalMultiLevelHierarchy"/>
    <dgm:cxn modelId="{81B33A3B-793B-40C8-98D7-7F503F318FC0}" type="presParOf" srcId="{1CA5B482-1819-42F3-8910-194F09A1C045}" destId="{4CDDA46F-F016-40A8-9848-2ADE5FE8B4A1}" srcOrd="0" destOrd="0" presId="urn:microsoft.com/office/officeart/2008/layout/HorizontalMultiLevelHierarchy"/>
    <dgm:cxn modelId="{C9235936-C2E4-44EB-945E-3739720E08E8}" type="presParOf" srcId="{DFA3D994-0AE6-4EFE-B95F-DCE319C7E7B8}" destId="{718F5C79-2E9E-403E-89B4-92E0311AAE6A}" srcOrd="3" destOrd="0" presId="urn:microsoft.com/office/officeart/2008/layout/HorizontalMultiLevelHierarchy"/>
    <dgm:cxn modelId="{AD53A68F-075A-4CB4-8195-7D692BA3D60D}" type="presParOf" srcId="{718F5C79-2E9E-403E-89B4-92E0311AAE6A}" destId="{3C7340A6-B73C-4440-97BD-1C4BD5F9D9F3}" srcOrd="0" destOrd="0" presId="urn:microsoft.com/office/officeart/2008/layout/HorizontalMultiLevelHierarchy"/>
    <dgm:cxn modelId="{58CA47D7-B8B6-430C-8F61-1FB19A07A43F}" type="presParOf" srcId="{718F5C79-2E9E-403E-89B4-92E0311AAE6A}" destId="{AC5CB0E1-22E9-4EA9-B16C-E8A43C31F091}" srcOrd="1" destOrd="0" presId="urn:microsoft.com/office/officeart/2008/layout/HorizontalMultiLevelHierarchy"/>
    <dgm:cxn modelId="{739C55AC-9187-40AA-BB43-B3087B60D58B}" type="presParOf" srcId="{DFA3D994-0AE6-4EFE-B95F-DCE319C7E7B8}" destId="{0444475F-FA10-447C-B0A2-5DF6814772BD}" srcOrd="4" destOrd="0" presId="urn:microsoft.com/office/officeart/2008/layout/HorizontalMultiLevelHierarchy"/>
    <dgm:cxn modelId="{093702E7-319F-41A5-B29B-57CFAAF9450D}" type="presParOf" srcId="{0444475F-FA10-447C-B0A2-5DF6814772BD}" destId="{D73E61E0-4801-4865-A23A-8B7C721FA45C}" srcOrd="0" destOrd="0" presId="urn:microsoft.com/office/officeart/2008/layout/HorizontalMultiLevelHierarchy"/>
    <dgm:cxn modelId="{71FAE53A-AED9-470C-BFA4-664B721F4AB0}" type="presParOf" srcId="{DFA3D994-0AE6-4EFE-B95F-DCE319C7E7B8}" destId="{775095BC-9B06-488A-AED2-BCEED75FC787}" srcOrd="5" destOrd="0" presId="urn:microsoft.com/office/officeart/2008/layout/HorizontalMultiLevelHierarchy"/>
    <dgm:cxn modelId="{8169EAAF-C607-434B-A9A2-B04A168B5EAA}" type="presParOf" srcId="{775095BC-9B06-488A-AED2-BCEED75FC787}" destId="{2A7065E6-DC90-41A9-8D32-9B3676B45319}" srcOrd="0" destOrd="0" presId="urn:microsoft.com/office/officeart/2008/layout/HorizontalMultiLevelHierarchy"/>
    <dgm:cxn modelId="{1E39BD1F-B48D-423E-8C4D-4803613DDCFF}" type="presParOf" srcId="{775095BC-9B06-488A-AED2-BCEED75FC787}" destId="{57E158B7-F4B0-40C3-B563-F683B62ADE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961A0A-993A-428B-A7C6-1C40B7900B13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9CD6FF-4995-4457-B80E-502856203D5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адаптации материала для каждого обучающегося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D29F4-28E7-4DC4-B2FC-19DF22A96374}" type="parTrans" cxnId="{7B2EF129-3499-4AD1-89C9-C7A45417D2BB}">
      <dgm:prSet/>
      <dgm:spPr/>
      <dgm:t>
        <a:bodyPr/>
        <a:lstStyle/>
        <a:p>
          <a:endParaRPr lang="ru-RU"/>
        </a:p>
      </dgm:t>
    </dgm:pt>
    <dgm:pt modelId="{4F4EA36C-0487-4BAD-B932-28AF1BC5D1EB}" type="sibTrans" cxnId="{7B2EF129-3499-4AD1-89C9-C7A45417D2BB}">
      <dgm:prSet/>
      <dgm:spPr/>
      <dgm:t>
        <a:bodyPr/>
        <a:lstStyle/>
        <a:p>
          <a:endParaRPr lang="ru-RU"/>
        </a:p>
      </dgm:t>
    </dgm:pt>
    <dgm:pt modelId="{440E03AB-FE46-4220-A0EE-57CF3540FA32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Разнообразие форм оценивания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D1DB2-6E56-45ED-987D-15EE78C4FF07}" type="parTrans" cxnId="{6C48E200-BF83-40DD-9BDF-55F12E68B3E5}">
      <dgm:prSet/>
      <dgm:spPr/>
      <dgm:t>
        <a:bodyPr/>
        <a:lstStyle/>
        <a:p>
          <a:endParaRPr lang="ru-RU"/>
        </a:p>
      </dgm:t>
    </dgm:pt>
    <dgm:pt modelId="{996C9E14-D28B-4EDA-9205-75487CCD8549}" type="sibTrans" cxnId="{6C48E200-BF83-40DD-9BDF-55F12E68B3E5}">
      <dgm:prSet/>
      <dgm:spPr/>
      <dgm:t>
        <a:bodyPr/>
        <a:lstStyle/>
        <a:p>
          <a:endParaRPr lang="ru-RU"/>
        </a:p>
      </dgm:t>
    </dgm:pt>
    <dgm:pt modelId="{B0B11E21-23CF-4A98-9B2E-8EDB836DF5A8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Наглядность процесса оценки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04B3E-4E37-44EE-AE9F-7C05FA6252C3}" type="parTrans" cxnId="{9364C31D-F4A7-4534-B640-126CC0347965}">
      <dgm:prSet/>
      <dgm:spPr/>
      <dgm:t>
        <a:bodyPr/>
        <a:lstStyle/>
        <a:p>
          <a:endParaRPr lang="ru-RU"/>
        </a:p>
      </dgm:t>
    </dgm:pt>
    <dgm:pt modelId="{71E8FB38-FD2F-42CE-939B-6061628B4F0B}" type="sibTrans" cxnId="{9364C31D-F4A7-4534-B640-126CC0347965}">
      <dgm:prSet/>
      <dgm:spPr/>
      <dgm:t>
        <a:bodyPr/>
        <a:lstStyle/>
        <a:p>
          <a:endParaRPr lang="ru-RU"/>
        </a:p>
      </dgm:t>
    </dgm:pt>
    <dgm:pt modelId="{6F1D6F07-CC64-49B5-902B-E83B3714308F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относительно этапа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410B7-460E-4E22-AA28-7A00405E3798}" type="parTrans" cxnId="{6EC9393C-F7F8-4702-9757-DC3DF6808B06}">
      <dgm:prSet/>
      <dgm:spPr/>
      <dgm:t>
        <a:bodyPr/>
        <a:lstStyle/>
        <a:p>
          <a:endParaRPr lang="ru-RU"/>
        </a:p>
      </dgm:t>
    </dgm:pt>
    <dgm:pt modelId="{C155856F-F4E9-4A26-8558-A07A45578474}" type="sibTrans" cxnId="{6EC9393C-F7F8-4702-9757-DC3DF6808B06}">
      <dgm:prSet/>
      <dgm:spPr/>
      <dgm:t>
        <a:bodyPr/>
        <a:lstStyle/>
        <a:p>
          <a:endParaRPr lang="ru-RU"/>
        </a:p>
      </dgm:t>
    </dgm:pt>
    <dgm:pt modelId="{FE97E3D9-AB9C-4D04-8EDC-E5D18AED0FF5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Простота и понятность оценочного материала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92546-2EF1-490F-8689-35AE9AE4DB36}" type="parTrans" cxnId="{4B1FB147-8B72-4965-ABBF-F905E3482D53}">
      <dgm:prSet/>
      <dgm:spPr/>
      <dgm:t>
        <a:bodyPr/>
        <a:lstStyle/>
        <a:p>
          <a:endParaRPr lang="ru-RU"/>
        </a:p>
      </dgm:t>
    </dgm:pt>
    <dgm:pt modelId="{9BB5EFC3-9D16-4140-B2ED-4FF5D2423C93}" type="sibTrans" cxnId="{4B1FB147-8B72-4965-ABBF-F905E3482D53}">
      <dgm:prSet/>
      <dgm:spPr/>
      <dgm:t>
        <a:bodyPr/>
        <a:lstStyle/>
        <a:p>
          <a:endParaRPr lang="ru-RU"/>
        </a:p>
      </dgm:t>
    </dgm:pt>
    <dgm:pt modelId="{D5594ECB-1491-4FF4-B405-850816D52ED2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мотивации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53EE3-4C39-4EB3-AF9A-857374EAEB50}" type="parTrans" cxnId="{742D625B-A917-4413-BA44-D84D8AC1E19D}">
      <dgm:prSet/>
      <dgm:spPr/>
      <dgm:t>
        <a:bodyPr/>
        <a:lstStyle/>
        <a:p>
          <a:endParaRPr lang="ru-RU"/>
        </a:p>
      </dgm:t>
    </dgm:pt>
    <dgm:pt modelId="{F562EDF8-E46C-4488-8DE0-170B5BF5F7FD}" type="sibTrans" cxnId="{742D625B-A917-4413-BA44-D84D8AC1E19D}">
      <dgm:prSet/>
      <dgm:spPr/>
      <dgm:t>
        <a:bodyPr/>
        <a:lstStyle/>
        <a:p>
          <a:endParaRPr lang="ru-RU"/>
        </a:p>
      </dgm:t>
    </dgm:pt>
    <dgm:pt modelId="{EECB434B-185C-47AF-B132-7C1509174CA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развития каждого обучающегося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09E40-1EE1-4A88-8348-C67839A36245}" type="parTrans" cxnId="{18876805-91DE-4999-B1C3-15D962F5DCFE}">
      <dgm:prSet/>
      <dgm:spPr/>
      <dgm:t>
        <a:bodyPr/>
        <a:lstStyle/>
        <a:p>
          <a:endParaRPr lang="ru-RU"/>
        </a:p>
      </dgm:t>
    </dgm:pt>
    <dgm:pt modelId="{D26C26B4-4B56-40F9-88C2-58A11FF85255}" type="sibTrans" cxnId="{18876805-91DE-4999-B1C3-15D962F5DCFE}">
      <dgm:prSet/>
      <dgm:spPr/>
      <dgm:t>
        <a:bodyPr/>
        <a:lstStyle/>
        <a:p>
          <a:endParaRPr lang="ru-RU"/>
        </a:p>
      </dgm:t>
    </dgm:pt>
    <dgm:pt modelId="{34D33515-9F85-4925-891E-E0B3053CC73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объективности.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5C40C-199D-41CB-900B-D5D9572A0F55}" type="parTrans" cxnId="{4A5D0E77-BC83-4155-A5EC-2B4C5A3CF284}">
      <dgm:prSet/>
      <dgm:spPr/>
      <dgm:t>
        <a:bodyPr/>
        <a:lstStyle/>
        <a:p>
          <a:endParaRPr lang="ru-RU"/>
        </a:p>
      </dgm:t>
    </dgm:pt>
    <dgm:pt modelId="{FCAE279C-64EE-4CF9-8012-28F1117B54F3}" type="sibTrans" cxnId="{4A5D0E77-BC83-4155-A5EC-2B4C5A3CF284}">
      <dgm:prSet/>
      <dgm:spPr/>
      <dgm:t>
        <a:bodyPr/>
        <a:lstStyle/>
        <a:p>
          <a:endParaRPr lang="ru-RU"/>
        </a:p>
      </dgm:t>
    </dgm:pt>
    <dgm:pt modelId="{C03B2A7C-0A61-44E8-8581-596FD30778D7}" type="pres">
      <dgm:prSet presAssocID="{6D961A0A-993A-428B-A7C6-1C40B7900B13}" presName="diagram" presStyleCnt="0">
        <dgm:presLayoutVars>
          <dgm:dir/>
          <dgm:resizeHandles val="exact"/>
        </dgm:presLayoutVars>
      </dgm:prSet>
      <dgm:spPr/>
    </dgm:pt>
    <dgm:pt modelId="{D9F417F1-82B6-4243-B74C-2B6495B96D5C}" type="pres">
      <dgm:prSet presAssocID="{0C9CD6FF-4995-4457-B80E-502856203D56}" presName="node" presStyleLbl="node1" presStyleIdx="0" presStyleCnt="8">
        <dgm:presLayoutVars>
          <dgm:bulletEnabled val="1"/>
        </dgm:presLayoutVars>
      </dgm:prSet>
      <dgm:spPr/>
    </dgm:pt>
    <dgm:pt modelId="{8E03BE90-A4BE-433A-8456-5AB031584ACC}" type="pres">
      <dgm:prSet presAssocID="{4F4EA36C-0487-4BAD-B932-28AF1BC5D1EB}" presName="sibTrans" presStyleLbl="sibTrans2D1" presStyleIdx="0" presStyleCnt="7"/>
      <dgm:spPr/>
    </dgm:pt>
    <dgm:pt modelId="{9C7D90DB-1720-4402-8BDF-9995C12EE872}" type="pres">
      <dgm:prSet presAssocID="{4F4EA36C-0487-4BAD-B932-28AF1BC5D1EB}" presName="connectorText" presStyleLbl="sibTrans2D1" presStyleIdx="0" presStyleCnt="7"/>
      <dgm:spPr/>
    </dgm:pt>
    <dgm:pt modelId="{F1470594-9C6F-4303-96D2-C06A214164FB}" type="pres">
      <dgm:prSet presAssocID="{440E03AB-FE46-4220-A0EE-57CF3540FA3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6FED-A347-4330-90A3-82C38694B873}" type="pres">
      <dgm:prSet presAssocID="{996C9E14-D28B-4EDA-9205-75487CCD8549}" presName="sibTrans" presStyleLbl="sibTrans2D1" presStyleIdx="1" presStyleCnt="7"/>
      <dgm:spPr/>
    </dgm:pt>
    <dgm:pt modelId="{2AA740B0-456B-4327-909F-1CE9311F0028}" type="pres">
      <dgm:prSet presAssocID="{996C9E14-D28B-4EDA-9205-75487CCD8549}" presName="connectorText" presStyleLbl="sibTrans2D1" presStyleIdx="1" presStyleCnt="7"/>
      <dgm:spPr/>
    </dgm:pt>
    <dgm:pt modelId="{C0F5470A-05AB-49CB-B0AE-0170D4CFBE3F}" type="pres">
      <dgm:prSet presAssocID="{B0B11E21-23CF-4A98-9B2E-8EDB836DF5A8}" presName="node" presStyleLbl="node1" presStyleIdx="2" presStyleCnt="8">
        <dgm:presLayoutVars>
          <dgm:bulletEnabled val="1"/>
        </dgm:presLayoutVars>
      </dgm:prSet>
      <dgm:spPr/>
    </dgm:pt>
    <dgm:pt modelId="{621BBE38-7CDB-49DC-8C57-0B70F217BFF9}" type="pres">
      <dgm:prSet presAssocID="{71E8FB38-FD2F-42CE-939B-6061628B4F0B}" presName="sibTrans" presStyleLbl="sibTrans2D1" presStyleIdx="2" presStyleCnt="7"/>
      <dgm:spPr/>
    </dgm:pt>
    <dgm:pt modelId="{F2F363DD-8155-4550-825D-5ED6EE9453F8}" type="pres">
      <dgm:prSet presAssocID="{71E8FB38-FD2F-42CE-939B-6061628B4F0B}" presName="connectorText" presStyleLbl="sibTrans2D1" presStyleIdx="2" presStyleCnt="7"/>
      <dgm:spPr/>
    </dgm:pt>
    <dgm:pt modelId="{2762A973-EB9B-4CF8-934C-063DC83A26C1}" type="pres">
      <dgm:prSet presAssocID="{6F1D6F07-CC64-49B5-902B-E83B3714308F}" presName="node" presStyleLbl="node1" presStyleIdx="3" presStyleCnt="8">
        <dgm:presLayoutVars>
          <dgm:bulletEnabled val="1"/>
        </dgm:presLayoutVars>
      </dgm:prSet>
      <dgm:spPr/>
    </dgm:pt>
    <dgm:pt modelId="{385CAC8D-8B8A-4173-83BD-520B63ADF8CA}" type="pres">
      <dgm:prSet presAssocID="{C155856F-F4E9-4A26-8558-A07A45578474}" presName="sibTrans" presStyleLbl="sibTrans2D1" presStyleIdx="3" presStyleCnt="7"/>
      <dgm:spPr/>
    </dgm:pt>
    <dgm:pt modelId="{B7D23D19-75BA-4920-9220-FEABEDA61B6F}" type="pres">
      <dgm:prSet presAssocID="{C155856F-F4E9-4A26-8558-A07A45578474}" presName="connectorText" presStyleLbl="sibTrans2D1" presStyleIdx="3" presStyleCnt="7"/>
      <dgm:spPr/>
    </dgm:pt>
    <dgm:pt modelId="{DDF9C15C-321A-4C32-9B73-4F1BC3A0454B}" type="pres">
      <dgm:prSet presAssocID="{FE97E3D9-AB9C-4D04-8EDC-E5D18AED0FF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15DC-1855-45DA-A2DE-4987265CDEE3}" type="pres">
      <dgm:prSet presAssocID="{9BB5EFC3-9D16-4140-B2ED-4FF5D2423C93}" presName="sibTrans" presStyleLbl="sibTrans2D1" presStyleIdx="4" presStyleCnt="7"/>
      <dgm:spPr/>
    </dgm:pt>
    <dgm:pt modelId="{771EFA73-D67E-4DC8-B460-30322DA58958}" type="pres">
      <dgm:prSet presAssocID="{9BB5EFC3-9D16-4140-B2ED-4FF5D2423C93}" presName="connectorText" presStyleLbl="sibTrans2D1" presStyleIdx="4" presStyleCnt="7"/>
      <dgm:spPr/>
    </dgm:pt>
    <dgm:pt modelId="{382686C8-81DA-46A1-8423-27E6E6B99295}" type="pres">
      <dgm:prSet presAssocID="{D5594ECB-1491-4FF4-B405-850816D52ED2}" presName="node" presStyleLbl="node1" presStyleIdx="5" presStyleCnt="8">
        <dgm:presLayoutVars>
          <dgm:bulletEnabled val="1"/>
        </dgm:presLayoutVars>
      </dgm:prSet>
      <dgm:spPr/>
    </dgm:pt>
    <dgm:pt modelId="{E8404C80-68DB-4694-AAE7-7ECB0DD19A7A}" type="pres">
      <dgm:prSet presAssocID="{F562EDF8-E46C-4488-8DE0-170B5BF5F7FD}" presName="sibTrans" presStyleLbl="sibTrans2D1" presStyleIdx="5" presStyleCnt="7"/>
      <dgm:spPr/>
    </dgm:pt>
    <dgm:pt modelId="{B3F4C845-87AF-49D8-9C38-3002D222EF7F}" type="pres">
      <dgm:prSet presAssocID="{F562EDF8-E46C-4488-8DE0-170B5BF5F7FD}" presName="connectorText" presStyleLbl="sibTrans2D1" presStyleIdx="5" presStyleCnt="7"/>
      <dgm:spPr/>
    </dgm:pt>
    <dgm:pt modelId="{E46BC66C-7D47-45D4-8E7D-17800B8DB539}" type="pres">
      <dgm:prSet presAssocID="{EECB434B-185C-47AF-B132-7C1509174CA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087F6-78CB-4F4C-89D9-4E1F1FFE4B14}" type="pres">
      <dgm:prSet presAssocID="{D26C26B4-4B56-40F9-88C2-58A11FF85255}" presName="sibTrans" presStyleLbl="sibTrans2D1" presStyleIdx="6" presStyleCnt="7"/>
      <dgm:spPr/>
    </dgm:pt>
    <dgm:pt modelId="{26E5FEB1-6D2A-4C41-8C83-8767B0BB8052}" type="pres">
      <dgm:prSet presAssocID="{D26C26B4-4B56-40F9-88C2-58A11FF85255}" presName="connectorText" presStyleLbl="sibTrans2D1" presStyleIdx="6" presStyleCnt="7"/>
      <dgm:spPr/>
    </dgm:pt>
    <dgm:pt modelId="{9F828F04-75E9-46C9-ABC3-8C5FA79D3419}" type="pres">
      <dgm:prSet presAssocID="{34D33515-9F85-4925-891E-E0B3053CC73B}" presName="node" presStyleLbl="node1" presStyleIdx="7" presStyleCnt="8">
        <dgm:presLayoutVars>
          <dgm:bulletEnabled val="1"/>
        </dgm:presLayoutVars>
      </dgm:prSet>
      <dgm:spPr/>
    </dgm:pt>
  </dgm:ptLst>
  <dgm:cxnLst>
    <dgm:cxn modelId="{7B2EF129-3499-4AD1-89C9-C7A45417D2BB}" srcId="{6D961A0A-993A-428B-A7C6-1C40B7900B13}" destId="{0C9CD6FF-4995-4457-B80E-502856203D56}" srcOrd="0" destOrd="0" parTransId="{ACDD29F4-28E7-4DC4-B2FC-19DF22A96374}" sibTransId="{4F4EA36C-0487-4BAD-B932-28AF1BC5D1EB}"/>
    <dgm:cxn modelId="{742D625B-A917-4413-BA44-D84D8AC1E19D}" srcId="{6D961A0A-993A-428B-A7C6-1C40B7900B13}" destId="{D5594ECB-1491-4FF4-B405-850816D52ED2}" srcOrd="5" destOrd="0" parTransId="{AAB53EE3-4C39-4EB3-AF9A-857374EAEB50}" sibTransId="{F562EDF8-E46C-4488-8DE0-170B5BF5F7FD}"/>
    <dgm:cxn modelId="{1F03811B-1C1C-4B2F-8D5C-9EACCD748D1B}" type="presOf" srcId="{440E03AB-FE46-4220-A0EE-57CF3540FA32}" destId="{F1470594-9C6F-4303-96D2-C06A214164FB}" srcOrd="0" destOrd="0" presId="urn:microsoft.com/office/officeart/2005/8/layout/process5"/>
    <dgm:cxn modelId="{9364C31D-F4A7-4534-B640-126CC0347965}" srcId="{6D961A0A-993A-428B-A7C6-1C40B7900B13}" destId="{B0B11E21-23CF-4A98-9B2E-8EDB836DF5A8}" srcOrd="2" destOrd="0" parTransId="{D7704B3E-4E37-44EE-AE9F-7C05FA6252C3}" sibTransId="{71E8FB38-FD2F-42CE-939B-6061628B4F0B}"/>
    <dgm:cxn modelId="{18876805-91DE-4999-B1C3-15D962F5DCFE}" srcId="{6D961A0A-993A-428B-A7C6-1C40B7900B13}" destId="{EECB434B-185C-47AF-B132-7C1509174CAC}" srcOrd="6" destOrd="0" parTransId="{0C009E40-1EE1-4A88-8348-C67839A36245}" sibTransId="{D26C26B4-4B56-40F9-88C2-58A11FF85255}"/>
    <dgm:cxn modelId="{B5CFC3E5-F519-4FC0-8614-B8FB61C373BC}" type="presOf" srcId="{EECB434B-185C-47AF-B132-7C1509174CAC}" destId="{E46BC66C-7D47-45D4-8E7D-17800B8DB539}" srcOrd="0" destOrd="0" presId="urn:microsoft.com/office/officeart/2005/8/layout/process5"/>
    <dgm:cxn modelId="{19FE9E89-534A-4E72-BC51-84D467A79A85}" type="presOf" srcId="{9BB5EFC3-9D16-4140-B2ED-4FF5D2423C93}" destId="{31CC15DC-1855-45DA-A2DE-4987265CDEE3}" srcOrd="0" destOrd="0" presId="urn:microsoft.com/office/officeart/2005/8/layout/process5"/>
    <dgm:cxn modelId="{89290704-C63E-4232-8EA7-C7534AF113CC}" type="presOf" srcId="{4F4EA36C-0487-4BAD-B932-28AF1BC5D1EB}" destId="{8E03BE90-A4BE-433A-8456-5AB031584ACC}" srcOrd="0" destOrd="0" presId="urn:microsoft.com/office/officeart/2005/8/layout/process5"/>
    <dgm:cxn modelId="{B4AB3A82-A1F7-4FF8-9168-A327F144012C}" type="presOf" srcId="{F562EDF8-E46C-4488-8DE0-170B5BF5F7FD}" destId="{E8404C80-68DB-4694-AAE7-7ECB0DD19A7A}" srcOrd="0" destOrd="0" presId="urn:microsoft.com/office/officeart/2005/8/layout/process5"/>
    <dgm:cxn modelId="{FD885ADC-9650-445C-BEBF-978EEE0AFA97}" type="presOf" srcId="{6D961A0A-993A-428B-A7C6-1C40B7900B13}" destId="{C03B2A7C-0A61-44E8-8581-596FD30778D7}" srcOrd="0" destOrd="0" presId="urn:microsoft.com/office/officeart/2005/8/layout/process5"/>
    <dgm:cxn modelId="{81026E29-4065-4A13-8201-05A97AC3F871}" type="presOf" srcId="{FE97E3D9-AB9C-4D04-8EDC-E5D18AED0FF5}" destId="{DDF9C15C-321A-4C32-9B73-4F1BC3A0454B}" srcOrd="0" destOrd="0" presId="urn:microsoft.com/office/officeart/2005/8/layout/process5"/>
    <dgm:cxn modelId="{C25ED720-9010-4769-B4E7-FE1348A89DE6}" type="presOf" srcId="{D26C26B4-4B56-40F9-88C2-58A11FF85255}" destId="{26E5FEB1-6D2A-4C41-8C83-8767B0BB8052}" srcOrd="1" destOrd="0" presId="urn:microsoft.com/office/officeart/2005/8/layout/process5"/>
    <dgm:cxn modelId="{9EC93714-FACC-4C5A-ABAD-E2EA48AFBD53}" type="presOf" srcId="{D5594ECB-1491-4FF4-B405-850816D52ED2}" destId="{382686C8-81DA-46A1-8423-27E6E6B99295}" srcOrd="0" destOrd="0" presId="urn:microsoft.com/office/officeart/2005/8/layout/process5"/>
    <dgm:cxn modelId="{5FA0EB56-B286-4804-B99D-7412EB8AC34B}" type="presOf" srcId="{4F4EA36C-0487-4BAD-B932-28AF1BC5D1EB}" destId="{9C7D90DB-1720-4402-8BDF-9995C12EE872}" srcOrd="1" destOrd="0" presId="urn:microsoft.com/office/officeart/2005/8/layout/process5"/>
    <dgm:cxn modelId="{6F90A02B-D3BD-490E-AAEB-107A4E7DC5E3}" type="presOf" srcId="{0C9CD6FF-4995-4457-B80E-502856203D56}" destId="{D9F417F1-82B6-4243-B74C-2B6495B96D5C}" srcOrd="0" destOrd="0" presId="urn:microsoft.com/office/officeart/2005/8/layout/process5"/>
    <dgm:cxn modelId="{4A5D0E77-BC83-4155-A5EC-2B4C5A3CF284}" srcId="{6D961A0A-993A-428B-A7C6-1C40B7900B13}" destId="{34D33515-9F85-4925-891E-E0B3053CC73B}" srcOrd="7" destOrd="0" parTransId="{F715C40C-199D-41CB-900B-D5D9572A0F55}" sibTransId="{FCAE279C-64EE-4CF9-8012-28F1117B54F3}"/>
    <dgm:cxn modelId="{3B562798-8F2D-40FB-9CBA-B4DBD87FE36A}" type="presOf" srcId="{F562EDF8-E46C-4488-8DE0-170B5BF5F7FD}" destId="{B3F4C845-87AF-49D8-9C38-3002D222EF7F}" srcOrd="1" destOrd="0" presId="urn:microsoft.com/office/officeart/2005/8/layout/process5"/>
    <dgm:cxn modelId="{CD2746D7-40E6-4BD2-B217-129A8FE35B39}" type="presOf" srcId="{B0B11E21-23CF-4A98-9B2E-8EDB836DF5A8}" destId="{C0F5470A-05AB-49CB-B0AE-0170D4CFBE3F}" srcOrd="0" destOrd="0" presId="urn:microsoft.com/office/officeart/2005/8/layout/process5"/>
    <dgm:cxn modelId="{ABEE9BC2-7B5B-4065-8637-A2F9E33FF863}" type="presOf" srcId="{C155856F-F4E9-4A26-8558-A07A45578474}" destId="{B7D23D19-75BA-4920-9220-FEABEDA61B6F}" srcOrd="1" destOrd="0" presId="urn:microsoft.com/office/officeart/2005/8/layout/process5"/>
    <dgm:cxn modelId="{DF98CBE7-0116-458F-B05B-8528E6DE892E}" type="presOf" srcId="{D26C26B4-4B56-40F9-88C2-58A11FF85255}" destId="{C70087F6-78CB-4F4C-89D9-4E1F1FFE4B14}" srcOrd="0" destOrd="0" presId="urn:microsoft.com/office/officeart/2005/8/layout/process5"/>
    <dgm:cxn modelId="{29187B95-6C99-4E5F-A252-B84C2A067943}" type="presOf" srcId="{C155856F-F4E9-4A26-8558-A07A45578474}" destId="{385CAC8D-8B8A-4173-83BD-520B63ADF8CA}" srcOrd="0" destOrd="0" presId="urn:microsoft.com/office/officeart/2005/8/layout/process5"/>
    <dgm:cxn modelId="{4B1FB147-8B72-4965-ABBF-F905E3482D53}" srcId="{6D961A0A-993A-428B-A7C6-1C40B7900B13}" destId="{FE97E3D9-AB9C-4D04-8EDC-E5D18AED0FF5}" srcOrd="4" destOrd="0" parTransId="{FF892546-2EF1-490F-8689-35AE9AE4DB36}" sibTransId="{9BB5EFC3-9D16-4140-B2ED-4FF5D2423C93}"/>
    <dgm:cxn modelId="{6EC9393C-F7F8-4702-9757-DC3DF6808B06}" srcId="{6D961A0A-993A-428B-A7C6-1C40B7900B13}" destId="{6F1D6F07-CC64-49B5-902B-E83B3714308F}" srcOrd="3" destOrd="0" parTransId="{484410B7-460E-4E22-AA28-7A00405E3798}" sibTransId="{C155856F-F4E9-4A26-8558-A07A45578474}"/>
    <dgm:cxn modelId="{B2C8795D-BE45-4FC0-86F9-733BC84B9CB8}" type="presOf" srcId="{6F1D6F07-CC64-49B5-902B-E83B3714308F}" destId="{2762A973-EB9B-4CF8-934C-063DC83A26C1}" srcOrd="0" destOrd="0" presId="urn:microsoft.com/office/officeart/2005/8/layout/process5"/>
    <dgm:cxn modelId="{6C3368DA-4F3F-4BDA-B30F-61B650C41950}" type="presOf" srcId="{996C9E14-D28B-4EDA-9205-75487CCD8549}" destId="{23316FED-A347-4330-90A3-82C38694B873}" srcOrd="0" destOrd="0" presId="urn:microsoft.com/office/officeart/2005/8/layout/process5"/>
    <dgm:cxn modelId="{6C48E200-BF83-40DD-9BDF-55F12E68B3E5}" srcId="{6D961A0A-993A-428B-A7C6-1C40B7900B13}" destId="{440E03AB-FE46-4220-A0EE-57CF3540FA32}" srcOrd="1" destOrd="0" parTransId="{14CD1DB2-6E56-45ED-987D-15EE78C4FF07}" sibTransId="{996C9E14-D28B-4EDA-9205-75487CCD8549}"/>
    <dgm:cxn modelId="{BFE4C271-A1BE-4350-870D-C3AD16E286F5}" type="presOf" srcId="{34D33515-9F85-4925-891E-E0B3053CC73B}" destId="{9F828F04-75E9-46C9-ABC3-8C5FA79D3419}" srcOrd="0" destOrd="0" presId="urn:microsoft.com/office/officeart/2005/8/layout/process5"/>
    <dgm:cxn modelId="{BC6FF98B-216A-4B2C-8B04-24B56ADC1756}" type="presOf" srcId="{71E8FB38-FD2F-42CE-939B-6061628B4F0B}" destId="{621BBE38-7CDB-49DC-8C57-0B70F217BFF9}" srcOrd="0" destOrd="0" presId="urn:microsoft.com/office/officeart/2005/8/layout/process5"/>
    <dgm:cxn modelId="{3B1678F7-E71A-4883-B5E2-1D31EC3D77BC}" type="presOf" srcId="{9BB5EFC3-9D16-4140-B2ED-4FF5D2423C93}" destId="{771EFA73-D67E-4DC8-B460-30322DA58958}" srcOrd="1" destOrd="0" presId="urn:microsoft.com/office/officeart/2005/8/layout/process5"/>
    <dgm:cxn modelId="{A8243DAF-5660-4312-80E3-4161096FB4FD}" type="presOf" srcId="{996C9E14-D28B-4EDA-9205-75487CCD8549}" destId="{2AA740B0-456B-4327-909F-1CE9311F0028}" srcOrd="1" destOrd="0" presId="urn:microsoft.com/office/officeart/2005/8/layout/process5"/>
    <dgm:cxn modelId="{0EF7257C-472E-41D2-A37C-C6AC35F937DB}" type="presOf" srcId="{71E8FB38-FD2F-42CE-939B-6061628B4F0B}" destId="{F2F363DD-8155-4550-825D-5ED6EE9453F8}" srcOrd="1" destOrd="0" presId="urn:microsoft.com/office/officeart/2005/8/layout/process5"/>
    <dgm:cxn modelId="{E4E1602A-7907-43EF-82BC-05E9960F0291}" type="presParOf" srcId="{C03B2A7C-0A61-44E8-8581-596FD30778D7}" destId="{D9F417F1-82B6-4243-B74C-2B6495B96D5C}" srcOrd="0" destOrd="0" presId="urn:microsoft.com/office/officeart/2005/8/layout/process5"/>
    <dgm:cxn modelId="{66511C98-C9DF-450B-984B-72ADDF970382}" type="presParOf" srcId="{C03B2A7C-0A61-44E8-8581-596FD30778D7}" destId="{8E03BE90-A4BE-433A-8456-5AB031584ACC}" srcOrd="1" destOrd="0" presId="urn:microsoft.com/office/officeart/2005/8/layout/process5"/>
    <dgm:cxn modelId="{DCB109CC-9613-4C63-B387-DB51C4E039AA}" type="presParOf" srcId="{8E03BE90-A4BE-433A-8456-5AB031584ACC}" destId="{9C7D90DB-1720-4402-8BDF-9995C12EE872}" srcOrd="0" destOrd="0" presId="urn:microsoft.com/office/officeart/2005/8/layout/process5"/>
    <dgm:cxn modelId="{1C6B3318-62B4-47E1-A7A5-133093AD885B}" type="presParOf" srcId="{C03B2A7C-0A61-44E8-8581-596FD30778D7}" destId="{F1470594-9C6F-4303-96D2-C06A214164FB}" srcOrd="2" destOrd="0" presId="urn:microsoft.com/office/officeart/2005/8/layout/process5"/>
    <dgm:cxn modelId="{9C109B8C-8291-44D6-A374-F2DB6DBB45AA}" type="presParOf" srcId="{C03B2A7C-0A61-44E8-8581-596FD30778D7}" destId="{23316FED-A347-4330-90A3-82C38694B873}" srcOrd="3" destOrd="0" presId="urn:microsoft.com/office/officeart/2005/8/layout/process5"/>
    <dgm:cxn modelId="{EE370FB6-B3B4-4EDD-B789-3232919C0DA9}" type="presParOf" srcId="{23316FED-A347-4330-90A3-82C38694B873}" destId="{2AA740B0-456B-4327-909F-1CE9311F0028}" srcOrd="0" destOrd="0" presId="urn:microsoft.com/office/officeart/2005/8/layout/process5"/>
    <dgm:cxn modelId="{7462DB06-E4A1-4D17-BD66-CF2B9741E315}" type="presParOf" srcId="{C03B2A7C-0A61-44E8-8581-596FD30778D7}" destId="{C0F5470A-05AB-49CB-B0AE-0170D4CFBE3F}" srcOrd="4" destOrd="0" presId="urn:microsoft.com/office/officeart/2005/8/layout/process5"/>
    <dgm:cxn modelId="{95638732-0488-4866-81F7-75AABB651341}" type="presParOf" srcId="{C03B2A7C-0A61-44E8-8581-596FD30778D7}" destId="{621BBE38-7CDB-49DC-8C57-0B70F217BFF9}" srcOrd="5" destOrd="0" presId="urn:microsoft.com/office/officeart/2005/8/layout/process5"/>
    <dgm:cxn modelId="{A31F19F1-3C87-4ECD-B829-D52F3F518062}" type="presParOf" srcId="{621BBE38-7CDB-49DC-8C57-0B70F217BFF9}" destId="{F2F363DD-8155-4550-825D-5ED6EE9453F8}" srcOrd="0" destOrd="0" presId="urn:microsoft.com/office/officeart/2005/8/layout/process5"/>
    <dgm:cxn modelId="{EAEB0057-AB8A-4DFC-BE02-94AC2EF941C1}" type="presParOf" srcId="{C03B2A7C-0A61-44E8-8581-596FD30778D7}" destId="{2762A973-EB9B-4CF8-934C-063DC83A26C1}" srcOrd="6" destOrd="0" presId="urn:microsoft.com/office/officeart/2005/8/layout/process5"/>
    <dgm:cxn modelId="{B60CD0FA-4EED-4284-8E11-996E30FA5115}" type="presParOf" srcId="{C03B2A7C-0A61-44E8-8581-596FD30778D7}" destId="{385CAC8D-8B8A-4173-83BD-520B63ADF8CA}" srcOrd="7" destOrd="0" presId="urn:microsoft.com/office/officeart/2005/8/layout/process5"/>
    <dgm:cxn modelId="{2A5A9809-D478-4EF2-86EF-0670706F7D8F}" type="presParOf" srcId="{385CAC8D-8B8A-4173-83BD-520B63ADF8CA}" destId="{B7D23D19-75BA-4920-9220-FEABEDA61B6F}" srcOrd="0" destOrd="0" presId="urn:microsoft.com/office/officeart/2005/8/layout/process5"/>
    <dgm:cxn modelId="{2BB41C4E-1557-450F-9019-CBF376D30DC6}" type="presParOf" srcId="{C03B2A7C-0A61-44E8-8581-596FD30778D7}" destId="{DDF9C15C-321A-4C32-9B73-4F1BC3A0454B}" srcOrd="8" destOrd="0" presId="urn:microsoft.com/office/officeart/2005/8/layout/process5"/>
    <dgm:cxn modelId="{D778569A-55FD-483B-AB5D-F7796111FD22}" type="presParOf" srcId="{C03B2A7C-0A61-44E8-8581-596FD30778D7}" destId="{31CC15DC-1855-45DA-A2DE-4987265CDEE3}" srcOrd="9" destOrd="0" presId="urn:microsoft.com/office/officeart/2005/8/layout/process5"/>
    <dgm:cxn modelId="{106377B2-7820-4CBD-8830-761E8D2C2DE3}" type="presParOf" srcId="{31CC15DC-1855-45DA-A2DE-4987265CDEE3}" destId="{771EFA73-D67E-4DC8-B460-30322DA58958}" srcOrd="0" destOrd="0" presId="urn:microsoft.com/office/officeart/2005/8/layout/process5"/>
    <dgm:cxn modelId="{D292315A-0906-4B53-AD42-F75FEB4A0CC0}" type="presParOf" srcId="{C03B2A7C-0A61-44E8-8581-596FD30778D7}" destId="{382686C8-81DA-46A1-8423-27E6E6B99295}" srcOrd="10" destOrd="0" presId="urn:microsoft.com/office/officeart/2005/8/layout/process5"/>
    <dgm:cxn modelId="{8F340B52-A218-4053-998F-7997D4C28CEA}" type="presParOf" srcId="{C03B2A7C-0A61-44E8-8581-596FD30778D7}" destId="{E8404C80-68DB-4694-AAE7-7ECB0DD19A7A}" srcOrd="11" destOrd="0" presId="urn:microsoft.com/office/officeart/2005/8/layout/process5"/>
    <dgm:cxn modelId="{750AFA83-C49C-4EB5-919E-8212B5D74258}" type="presParOf" srcId="{E8404C80-68DB-4694-AAE7-7ECB0DD19A7A}" destId="{B3F4C845-87AF-49D8-9C38-3002D222EF7F}" srcOrd="0" destOrd="0" presId="urn:microsoft.com/office/officeart/2005/8/layout/process5"/>
    <dgm:cxn modelId="{E358E9FA-1E9D-4546-9E4D-22416E4A6A44}" type="presParOf" srcId="{C03B2A7C-0A61-44E8-8581-596FD30778D7}" destId="{E46BC66C-7D47-45D4-8E7D-17800B8DB539}" srcOrd="12" destOrd="0" presId="urn:microsoft.com/office/officeart/2005/8/layout/process5"/>
    <dgm:cxn modelId="{CD6AA7E2-9E74-49FC-9712-CCCA3F212E3F}" type="presParOf" srcId="{C03B2A7C-0A61-44E8-8581-596FD30778D7}" destId="{C70087F6-78CB-4F4C-89D9-4E1F1FFE4B14}" srcOrd="13" destOrd="0" presId="urn:microsoft.com/office/officeart/2005/8/layout/process5"/>
    <dgm:cxn modelId="{9F4E597C-684B-403E-8E4D-ED599E4892D7}" type="presParOf" srcId="{C70087F6-78CB-4F4C-89D9-4E1F1FFE4B14}" destId="{26E5FEB1-6D2A-4C41-8C83-8767B0BB8052}" srcOrd="0" destOrd="0" presId="urn:microsoft.com/office/officeart/2005/8/layout/process5"/>
    <dgm:cxn modelId="{AD4321A8-6882-4FEC-A8DC-265D7B8E45F1}" type="presParOf" srcId="{C03B2A7C-0A61-44E8-8581-596FD30778D7}" destId="{9F828F04-75E9-46C9-ABC3-8C5FA79D3419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DC0C1-DAA1-479E-ACB8-C276A83B6966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063722D-04A3-40EF-9C80-B82AF15CA2CB}">
      <dgm:prSet phldrT="[Текст]"/>
      <dgm:spPr/>
      <dgm:t>
        <a:bodyPr/>
        <a:lstStyle/>
        <a:p>
          <a:r>
            <a:rPr lang="ru-RU" dirty="0" smtClean="0"/>
            <a:t>Мотивы</a:t>
          </a:r>
          <a:endParaRPr lang="ru-RU" dirty="0"/>
        </a:p>
      </dgm:t>
    </dgm:pt>
    <dgm:pt modelId="{85EABB02-9141-4DA8-97D2-B6532EE4CB7B}" type="parTrans" cxnId="{12AFF07F-61F0-4BDD-AE97-D70F06846FC9}">
      <dgm:prSet/>
      <dgm:spPr/>
      <dgm:t>
        <a:bodyPr/>
        <a:lstStyle/>
        <a:p>
          <a:endParaRPr lang="ru-RU"/>
        </a:p>
      </dgm:t>
    </dgm:pt>
    <dgm:pt modelId="{3CAD2C72-4F14-4B3E-B109-C8AA3594AE2A}" type="sibTrans" cxnId="{12AFF07F-61F0-4BDD-AE97-D70F06846FC9}">
      <dgm:prSet/>
      <dgm:spPr/>
      <dgm:t>
        <a:bodyPr/>
        <a:lstStyle/>
        <a:p>
          <a:endParaRPr lang="ru-RU"/>
        </a:p>
      </dgm:t>
    </dgm:pt>
    <dgm:pt modelId="{06E39289-D92F-4B45-85B8-D2D72C4DFBD8}">
      <dgm:prSet phldrT="[Текст]"/>
      <dgm:spPr/>
      <dgm:t>
        <a:bodyPr/>
        <a:lstStyle/>
        <a:p>
          <a:r>
            <a:rPr lang="ru-RU" dirty="0" smtClean="0"/>
            <a:t>Общественные</a:t>
          </a:r>
          <a:endParaRPr lang="ru-RU" dirty="0"/>
        </a:p>
      </dgm:t>
    </dgm:pt>
    <dgm:pt modelId="{D25D79B0-EDD2-4A9A-853A-E47EDA8C5106}" type="parTrans" cxnId="{7773847D-C438-4A3C-A8E0-D11623C6EFCB}">
      <dgm:prSet/>
      <dgm:spPr/>
      <dgm:t>
        <a:bodyPr/>
        <a:lstStyle/>
        <a:p>
          <a:endParaRPr lang="ru-RU"/>
        </a:p>
      </dgm:t>
    </dgm:pt>
    <dgm:pt modelId="{E38BCECE-509E-4744-9A96-14B53E611C6E}" type="sibTrans" cxnId="{7773847D-C438-4A3C-A8E0-D11623C6EFCB}">
      <dgm:prSet/>
      <dgm:spPr/>
      <dgm:t>
        <a:bodyPr/>
        <a:lstStyle/>
        <a:p>
          <a:endParaRPr lang="ru-RU"/>
        </a:p>
      </dgm:t>
    </dgm:pt>
    <dgm:pt modelId="{16EED382-64A5-4849-957C-1C00D6242F4D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3C60424A-446D-4EE7-9D19-2EB5A3929681}" type="parTrans" cxnId="{57AFE449-E6FD-4668-A391-89304E4AC60B}">
      <dgm:prSet/>
      <dgm:spPr/>
      <dgm:t>
        <a:bodyPr/>
        <a:lstStyle/>
        <a:p>
          <a:endParaRPr lang="ru-RU"/>
        </a:p>
      </dgm:t>
    </dgm:pt>
    <dgm:pt modelId="{081947EB-D946-44FD-85D1-4F9C6FF02761}" type="sibTrans" cxnId="{57AFE449-E6FD-4668-A391-89304E4AC60B}">
      <dgm:prSet/>
      <dgm:spPr/>
      <dgm:t>
        <a:bodyPr/>
        <a:lstStyle/>
        <a:p>
          <a:endParaRPr lang="ru-RU"/>
        </a:p>
      </dgm:t>
    </dgm:pt>
    <dgm:pt modelId="{5860AFC6-C6C6-4681-8E88-58CE39A34245}">
      <dgm:prSet phldrT="[Текст]"/>
      <dgm:spPr/>
      <dgm:t>
        <a:bodyPr/>
        <a:lstStyle/>
        <a:p>
          <a:r>
            <a:rPr lang="ru-RU" dirty="0" smtClean="0"/>
            <a:t>Престижные</a:t>
          </a:r>
          <a:endParaRPr lang="ru-RU" dirty="0"/>
        </a:p>
      </dgm:t>
    </dgm:pt>
    <dgm:pt modelId="{BEF8AACE-F6CE-440B-813F-55AB2A84DD9E}" type="parTrans" cxnId="{EF1689F2-DC4F-4EB8-B86C-2653A957488F}">
      <dgm:prSet/>
      <dgm:spPr/>
      <dgm:t>
        <a:bodyPr/>
        <a:lstStyle/>
        <a:p>
          <a:endParaRPr lang="ru-RU"/>
        </a:p>
      </dgm:t>
    </dgm:pt>
    <dgm:pt modelId="{504DA4E8-0187-41D1-8809-6F1C24A0D3BD}" type="sibTrans" cxnId="{EF1689F2-DC4F-4EB8-B86C-2653A957488F}">
      <dgm:prSet/>
      <dgm:spPr/>
      <dgm:t>
        <a:bodyPr/>
        <a:lstStyle/>
        <a:p>
          <a:endParaRPr lang="ru-RU"/>
        </a:p>
      </dgm:t>
    </dgm:pt>
    <dgm:pt modelId="{95350268-839F-49AB-A14E-43F76EE8EBC8}" type="pres">
      <dgm:prSet presAssocID="{CD8DC0C1-DAA1-479E-ACB8-C276A83B69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C6C21EF-B9D9-40A6-A16F-006772AF8A5F}" type="pres">
      <dgm:prSet presAssocID="{3063722D-04A3-40EF-9C80-B82AF15CA2CB}" presName="singleCycle" presStyleCnt="0"/>
      <dgm:spPr/>
    </dgm:pt>
    <dgm:pt modelId="{8AA09FED-133B-416A-B4CE-3BE7C9FED8BF}" type="pres">
      <dgm:prSet presAssocID="{3063722D-04A3-40EF-9C80-B82AF15CA2CB}" presName="singleCenter" presStyleLbl="node1" presStyleIdx="0" presStyleCnt="4" custScaleX="202281" custScaleY="74430" custLinFactNeighborY="-11968">
        <dgm:presLayoutVars>
          <dgm:chMax val="7"/>
          <dgm:chPref val="7"/>
        </dgm:presLayoutVars>
      </dgm:prSet>
      <dgm:spPr/>
    </dgm:pt>
    <dgm:pt modelId="{10D073FC-0E94-4C20-9095-FFC522E20813}" type="pres">
      <dgm:prSet presAssocID="{D25D79B0-EDD2-4A9A-853A-E47EDA8C5106}" presName="Name56" presStyleLbl="parChTrans1D2" presStyleIdx="0" presStyleCnt="3"/>
      <dgm:spPr/>
    </dgm:pt>
    <dgm:pt modelId="{7347F281-2E72-47AA-B919-AB049BF8FF6F}" type="pres">
      <dgm:prSet presAssocID="{06E39289-D92F-4B45-85B8-D2D72C4DFBD8}" presName="text0" presStyleLbl="node1" presStyleIdx="1" presStyleCnt="4" custScaleX="330163" custScaleY="124992">
        <dgm:presLayoutVars>
          <dgm:bulletEnabled val="1"/>
        </dgm:presLayoutVars>
      </dgm:prSet>
      <dgm:spPr/>
    </dgm:pt>
    <dgm:pt modelId="{F2D5B42E-155F-465A-86F6-1C0CC3BD306B}" type="pres">
      <dgm:prSet presAssocID="{3C60424A-446D-4EE7-9D19-2EB5A3929681}" presName="Name56" presStyleLbl="parChTrans1D2" presStyleIdx="1" presStyleCnt="3"/>
      <dgm:spPr/>
    </dgm:pt>
    <dgm:pt modelId="{80D996DB-6394-40E7-8C49-4526240DC7FB}" type="pres">
      <dgm:prSet presAssocID="{16EED382-64A5-4849-957C-1C00D6242F4D}" presName="text0" presStyleLbl="node1" presStyleIdx="2" presStyleCnt="4" custScaleX="343832" custRadScaleRad="107107" custRadScaleInc="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6D09-D2C2-4997-8DFB-0AA3847089F1}" type="pres">
      <dgm:prSet presAssocID="{BEF8AACE-F6CE-440B-813F-55AB2A84DD9E}" presName="Name56" presStyleLbl="parChTrans1D2" presStyleIdx="2" presStyleCnt="3"/>
      <dgm:spPr/>
    </dgm:pt>
    <dgm:pt modelId="{9867D7C8-E649-42EC-B7C3-F79284E74F44}" type="pres">
      <dgm:prSet presAssocID="{5860AFC6-C6C6-4681-8E88-58CE39A34245}" presName="text0" presStyleLbl="node1" presStyleIdx="3" presStyleCnt="4" custScaleX="305610" custRadScaleRad="107252" custRadScaleInc="-3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FE449-E6FD-4668-A391-89304E4AC60B}" srcId="{3063722D-04A3-40EF-9C80-B82AF15CA2CB}" destId="{16EED382-64A5-4849-957C-1C00D6242F4D}" srcOrd="1" destOrd="0" parTransId="{3C60424A-446D-4EE7-9D19-2EB5A3929681}" sibTransId="{081947EB-D946-44FD-85D1-4F9C6FF02761}"/>
    <dgm:cxn modelId="{6B08B961-02DA-4FB4-BDFB-8C7EF6C39251}" type="presOf" srcId="{06E39289-D92F-4B45-85B8-D2D72C4DFBD8}" destId="{7347F281-2E72-47AA-B919-AB049BF8FF6F}" srcOrd="0" destOrd="0" presId="urn:microsoft.com/office/officeart/2008/layout/RadialCluster"/>
    <dgm:cxn modelId="{074F59A3-1166-45A8-A825-A72A23BF09CC}" type="presOf" srcId="{5860AFC6-C6C6-4681-8E88-58CE39A34245}" destId="{9867D7C8-E649-42EC-B7C3-F79284E74F44}" srcOrd="0" destOrd="0" presId="urn:microsoft.com/office/officeart/2008/layout/RadialCluster"/>
    <dgm:cxn modelId="{12AFF07F-61F0-4BDD-AE97-D70F06846FC9}" srcId="{CD8DC0C1-DAA1-479E-ACB8-C276A83B6966}" destId="{3063722D-04A3-40EF-9C80-B82AF15CA2CB}" srcOrd="0" destOrd="0" parTransId="{85EABB02-9141-4DA8-97D2-B6532EE4CB7B}" sibTransId="{3CAD2C72-4F14-4B3E-B109-C8AA3594AE2A}"/>
    <dgm:cxn modelId="{EF1689F2-DC4F-4EB8-B86C-2653A957488F}" srcId="{3063722D-04A3-40EF-9C80-B82AF15CA2CB}" destId="{5860AFC6-C6C6-4681-8E88-58CE39A34245}" srcOrd="2" destOrd="0" parTransId="{BEF8AACE-F6CE-440B-813F-55AB2A84DD9E}" sibTransId="{504DA4E8-0187-41D1-8809-6F1C24A0D3BD}"/>
    <dgm:cxn modelId="{3F82C810-6022-4B97-9384-C2A31170CA77}" type="presOf" srcId="{3063722D-04A3-40EF-9C80-B82AF15CA2CB}" destId="{8AA09FED-133B-416A-B4CE-3BE7C9FED8BF}" srcOrd="0" destOrd="0" presId="urn:microsoft.com/office/officeart/2008/layout/RadialCluster"/>
    <dgm:cxn modelId="{AF85EF10-848D-4FBE-A265-B2313C79C95E}" type="presOf" srcId="{16EED382-64A5-4849-957C-1C00D6242F4D}" destId="{80D996DB-6394-40E7-8C49-4526240DC7FB}" srcOrd="0" destOrd="0" presId="urn:microsoft.com/office/officeart/2008/layout/RadialCluster"/>
    <dgm:cxn modelId="{1F4AA004-B617-4BC6-AE27-EEFA311F8AE5}" type="presOf" srcId="{BEF8AACE-F6CE-440B-813F-55AB2A84DD9E}" destId="{3DC16D09-D2C2-4997-8DFB-0AA3847089F1}" srcOrd="0" destOrd="0" presId="urn:microsoft.com/office/officeart/2008/layout/RadialCluster"/>
    <dgm:cxn modelId="{7773847D-C438-4A3C-A8E0-D11623C6EFCB}" srcId="{3063722D-04A3-40EF-9C80-B82AF15CA2CB}" destId="{06E39289-D92F-4B45-85B8-D2D72C4DFBD8}" srcOrd="0" destOrd="0" parTransId="{D25D79B0-EDD2-4A9A-853A-E47EDA8C5106}" sibTransId="{E38BCECE-509E-4744-9A96-14B53E611C6E}"/>
    <dgm:cxn modelId="{8F6C635D-403A-41A1-B8C4-013A6C402888}" type="presOf" srcId="{D25D79B0-EDD2-4A9A-853A-E47EDA8C5106}" destId="{10D073FC-0E94-4C20-9095-FFC522E20813}" srcOrd="0" destOrd="0" presId="urn:microsoft.com/office/officeart/2008/layout/RadialCluster"/>
    <dgm:cxn modelId="{A3BD71AE-E910-4864-BC46-5290B1B80D48}" type="presOf" srcId="{3C60424A-446D-4EE7-9D19-2EB5A3929681}" destId="{F2D5B42E-155F-465A-86F6-1C0CC3BD306B}" srcOrd="0" destOrd="0" presId="urn:microsoft.com/office/officeart/2008/layout/RadialCluster"/>
    <dgm:cxn modelId="{C3B37422-B90A-4014-A128-BD24C349764E}" type="presOf" srcId="{CD8DC0C1-DAA1-479E-ACB8-C276A83B6966}" destId="{95350268-839F-49AB-A14E-43F76EE8EBC8}" srcOrd="0" destOrd="0" presId="urn:microsoft.com/office/officeart/2008/layout/RadialCluster"/>
    <dgm:cxn modelId="{4BA4A393-CAA1-4F0B-BE22-3E8CA8432829}" type="presParOf" srcId="{95350268-839F-49AB-A14E-43F76EE8EBC8}" destId="{3C6C21EF-B9D9-40A6-A16F-006772AF8A5F}" srcOrd="0" destOrd="0" presId="urn:microsoft.com/office/officeart/2008/layout/RadialCluster"/>
    <dgm:cxn modelId="{FDF2DF7E-270C-4B84-BEE3-9C9EC1223FF0}" type="presParOf" srcId="{3C6C21EF-B9D9-40A6-A16F-006772AF8A5F}" destId="{8AA09FED-133B-416A-B4CE-3BE7C9FED8BF}" srcOrd="0" destOrd="0" presId="urn:microsoft.com/office/officeart/2008/layout/RadialCluster"/>
    <dgm:cxn modelId="{5CA9B941-2885-41B7-8266-C38AF3644ECF}" type="presParOf" srcId="{3C6C21EF-B9D9-40A6-A16F-006772AF8A5F}" destId="{10D073FC-0E94-4C20-9095-FFC522E20813}" srcOrd="1" destOrd="0" presId="urn:microsoft.com/office/officeart/2008/layout/RadialCluster"/>
    <dgm:cxn modelId="{22C49AD2-66B7-4D58-9D0D-DC856E5BAEAE}" type="presParOf" srcId="{3C6C21EF-B9D9-40A6-A16F-006772AF8A5F}" destId="{7347F281-2E72-47AA-B919-AB049BF8FF6F}" srcOrd="2" destOrd="0" presId="urn:microsoft.com/office/officeart/2008/layout/RadialCluster"/>
    <dgm:cxn modelId="{DF72360A-B399-4361-9A9F-E5780128C0E2}" type="presParOf" srcId="{3C6C21EF-B9D9-40A6-A16F-006772AF8A5F}" destId="{F2D5B42E-155F-465A-86F6-1C0CC3BD306B}" srcOrd="3" destOrd="0" presId="urn:microsoft.com/office/officeart/2008/layout/RadialCluster"/>
    <dgm:cxn modelId="{13A9918C-B1D3-4DD7-AD2F-29F781556397}" type="presParOf" srcId="{3C6C21EF-B9D9-40A6-A16F-006772AF8A5F}" destId="{80D996DB-6394-40E7-8C49-4526240DC7FB}" srcOrd="4" destOrd="0" presId="urn:microsoft.com/office/officeart/2008/layout/RadialCluster"/>
    <dgm:cxn modelId="{3ACE7F7E-02CB-4A4F-A713-C82FD73A59E1}" type="presParOf" srcId="{3C6C21EF-B9D9-40A6-A16F-006772AF8A5F}" destId="{3DC16D09-D2C2-4997-8DFB-0AA3847089F1}" srcOrd="5" destOrd="0" presId="urn:microsoft.com/office/officeart/2008/layout/RadialCluster"/>
    <dgm:cxn modelId="{BC9A4A04-470C-4B60-971D-A39736945CEF}" type="presParOf" srcId="{3C6C21EF-B9D9-40A6-A16F-006772AF8A5F}" destId="{9867D7C8-E649-42EC-B7C3-F79284E74F4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C2140-1FB4-4759-B180-4D4D5FE31073}">
      <dsp:nvSpPr>
        <dsp:cNvPr id="0" name=""/>
        <dsp:cNvSpPr/>
      </dsp:nvSpPr>
      <dsp:spPr>
        <a:xfrm>
          <a:off x="1191659" y="0"/>
          <a:ext cx="1191659" cy="1366575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1659" y="0"/>
        <a:ext cx="1191659" cy="1366575"/>
      </dsp:txXfrm>
    </dsp:sp>
    <dsp:sp modelId="{570F391E-CCDD-4ECE-9F80-00E3B3E24BE9}">
      <dsp:nvSpPr>
        <dsp:cNvPr id="0" name=""/>
        <dsp:cNvSpPr/>
      </dsp:nvSpPr>
      <dsp:spPr>
        <a:xfrm>
          <a:off x="595829" y="1366575"/>
          <a:ext cx="2383318" cy="1366575"/>
        </a:xfrm>
        <a:prstGeom prst="trapezoid">
          <a:avLst>
            <a:gd name="adj" fmla="val 436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Творческое мышление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2910" y="1366575"/>
        <a:ext cx="1549157" cy="1366575"/>
      </dsp:txXfrm>
    </dsp:sp>
    <dsp:sp modelId="{C6F9D878-929F-47A5-A901-DD8574F588D1}">
      <dsp:nvSpPr>
        <dsp:cNvPr id="0" name=""/>
        <dsp:cNvSpPr/>
      </dsp:nvSpPr>
      <dsp:spPr>
        <a:xfrm>
          <a:off x="0" y="2733151"/>
          <a:ext cx="3574978" cy="1366575"/>
        </a:xfrm>
        <a:prstGeom prst="trapezoid">
          <a:avLst>
            <a:gd name="adj" fmla="val 436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Практика, идеи, приёмы, методы, инструменты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621" y="2733151"/>
        <a:ext cx="2323735" cy="1366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0853A-6893-4C5F-872E-9E376FDEC220}">
      <dsp:nvSpPr>
        <dsp:cNvPr id="0" name=""/>
        <dsp:cNvSpPr/>
      </dsp:nvSpPr>
      <dsp:spPr>
        <a:xfrm>
          <a:off x="975261" y="46403"/>
          <a:ext cx="2227356" cy="22273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Знание:</a:t>
          </a:r>
          <a:endParaRPr lang="ru-RU" sz="120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Школьные предметы, современная наука, функциональная грамотность</a:t>
          </a:r>
          <a:endParaRPr lang="ru-RU" sz="1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2242" y="436190"/>
        <a:ext cx="1633394" cy="1002310"/>
      </dsp:txXfrm>
    </dsp:sp>
    <dsp:sp modelId="{5580ACA1-DCEB-4D84-95E7-28A109BAD0D9}">
      <dsp:nvSpPr>
        <dsp:cNvPr id="0" name=""/>
        <dsp:cNvSpPr/>
      </dsp:nvSpPr>
      <dsp:spPr>
        <a:xfrm>
          <a:off x="1778966" y="1438500"/>
          <a:ext cx="2227356" cy="2227356"/>
        </a:xfrm>
        <a:prstGeom prst="ellipse">
          <a:avLst/>
        </a:prstGeom>
        <a:solidFill>
          <a:schemeClr val="accent2">
            <a:alpha val="50000"/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Личные качества:</a:t>
          </a:r>
          <a:b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Любознательность, осознанность, мораль.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166" y="2013901"/>
        <a:ext cx="1336413" cy="1225045"/>
      </dsp:txXfrm>
    </dsp:sp>
    <dsp:sp modelId="{22A2167F-411C-4CB1-B689-0A11CFE46A89}">
      <dsp:nvSpPr>
        <dsp:cNvPr id="0" name=""/>
        <dsp:cNvSpPr/>
      </dsp:nvSpPr>
      <dsp:spPr>
        <a:xfrm>
          <a:off x="171557" y="1438500"/>
          <a:ext cx="2227356" cy="2227356"/>
        </a:xfrm>
        <a:prstGeom prst="ellipse">
          <a:avLst/>
        </a:prstGeom>
        <a:solidFill>
          <a:schemeClr val="accent2">
            <a:alpha val="50000"/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Навыки:</a:t>
          </a:r>
          <a:endParaRPr lang="ru-RU" sz="120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Используем то, что знаем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00" y="2013901"/>
        <a:ext cx="1336413" cy="1225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4475F-FA10-447C-B0A2-5DF6814772BD}">
      <dsp:nvSpPr>
        <dsp:cNvPr id="0" name=""/>
        <dsp:cNvSpPr/>
      </dsp:nvSpPr>
      <dsp:spPr>
        <a:xfrm>
          <a:off x="602230" y="2392377"/>
          <a:ext cx="393698" cy="75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849" y="0"/>
              </a:lnTo>
              <a:lnTo>
                <a:pt x="196849" y="750187"/>
              </a:lnTo>
              <a:lnTo>
                <a:pt x="393698" y="7501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7898" y="2746290"/>
        <a:ext cx="42360" cy="42360"/>
      </dsp:txXfrm>
    </dsp:sp>
    <dsp:sp modelId="{1CA5B482-1819-42F3-8910-194F09A1C045}">
      <dsp:nvSpPr>
        <dsp:cNvPr id="0" name=""/>
        <dsp:cNvSpPr/>
      </dsp:nvSpPr>
      <dsp:spPr>
        <a:xfrm>
          <a:off x="602230" y="2346657"/>
          <a:ext cx="3936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9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9236" y="2382534"/>
        <a:ext cx="19684" cy="19684"/>
      </dsp:txXfrm>
    </dsp:sp>
    <dsp:sp modelId="{5798327D-444B-4666-A26A-5052D59E3081}">
      <dsp:nvSpPr>
        <dsp:cNvPr id="0" name=""/>
        <dsp:cNvSpPr/>
      </dsp:nvSpPr>
      <dsp:spPr>
        <a:xfrm>
          <a:off x="602230" y="1642189"/>
          <a:ext cx="393698" cy="750187"/>
        </a:xfrm>
        <a:custGeom>
          <a:avLst/>
          <a:gdLst/>
          <a:ahLst/>
          <a:cxnLst/>
          <a:rect l="0" t="0" r="0" b="0"/>
          <a:pathLst>
            <a:path>
              <a:moveTo>
                <a:pt x="0" y="750187"/>
              </a:moveTo>
              <a:lnTo>
                <a:pt x="196849" y="750187"/>
              </a:lnTo>
              <a:lnTo>
                <a:pt x="196849" y="0"/>
              </a:lnTo>
              <a:lnTo>
                <a:pt x="39369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7898" y="1996102"/>
        <a:ext cx="42360" cy="42360"/>
      </dsp:txXfrm>
    </dsp:sp>
    <dsp:sp modelId="{E6D8FC33-7E55-42A5-9FC0-72ED76353948}">
      <dsp:nvSpPr>
        <dsp:cNvPr id="0" name=""/>
        <dsp:cNvSpPr/>
      </dsp:nvSpPr>
      <dsp:spPr>
        <a:xfrm rot="16200000">
          <a:off x="-1277187" y="2092301"/>
          <a:ext cx="3158685" cy="6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ИЗМЕРЕНИЯ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77187" y="2092301"/>
        <a:ext cx="3158685" cy="600150"/>
      </dsp:txXfrm>
    </dsp:sp>
    <dsp:sp modelId="{DA9FF506-07FB-4211-8986-6389F4292587}">
      <dsp:nvSpPr>
        <dsp:cNvPr id="0" name=""/>
        <dsp:cNvSpPr/>
      </dsp:nvSpPr>
      <dsp:spPr>
        <a:xfrm>
          <a:off x="995928" y="1342114"/>
          <a:ext cx="1968492" cy="600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Знание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928" y="1342114"/>
        <a:ext cx="1968492" cy="600150"/>
      </dsp:txXfrm>
    </dsp:sp>
    <dsp:sp modelId="{3C7340A6-B73C-4440-97BD-1C4BD5F9D9F3}">
      <dsp:nvSpPr>
        <dsp:cNvPr id="0" name=""/>
        <dsp:cNvSpPr/>
      </dsp:nvSpPr>
      <dsp:spPr>
        <a:xfrm>
          <a:off x="995928" y="2092301"/>
          <a:ext cx="1968492" cy="600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Навыки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928" y="2092301"/>
        <a:ext cx="1968492" cy="600150"/>
      </dsp:txXfrm>
    </dsp:sp>
    <dsp:sp modelId="{2A7065E6-DC90-41A9-8D32-9B3676B45319}">
      <dsp:nvSpPr>
        <dsp:cNvPr id="0" name=""/>
        <dsp:cNvSpPr/>
      </dsp:nvSpPr>
      <dsp:spPr>
        <a:xfrm>
          <a:off x="995928" y="2842489"/>
          <a:ext cx="1968492" cy="600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качества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928" y="2842489"/>
        <a:ext cx="1968492" cy="60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17F1-82B6-4243-B74C-2B6495B96D5C}">
      <dsp:nvSpPr>
        <dsp:cNvPr id="0" name=""/>
        <dsp:cNvSpPr/>
      </dsp:nvSpPr>
      <dsp:spPr>
        <a:xfrm>
          <a:off x="105171" y="661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адаптации материала для каждого обучающегося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787" y="37277"/>
        <a:ext cx="2010361" cy="1176924"/>
      </dsp:txXfrm>
    </dsp:sp>
    <dsp:sp modelId="{8E03BE90-A4BE-433A-8456-5AB031584ACC}">
      <dsp:nvSpPr>
        <dsp:cNvPr id="0" name=""/>
        <dsp:cNvSpPr/>
      </dsp:nvSpPr>
      <dsp:spPr>
        <a:xfrm>
          <a:off x="2372121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372121" y="470720"/>
        <a:ext cx="309205" cy="310039"/>
      </dsp:txXfrm>
    </dsp:sp>
    <dsp:sp modelId="{F1470594-9C6F-4303-96D2-C06A214164FB}">
      <dsp:nvSpPr>
        <dsp:cNvPr id="0" name=""/>
        <dsp:cNvSpPr/>
      </dsp:nvSpPr>
      <dsp:spPr>
        <a:xfrm>
          <a:off x="3022203" y="661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Разнообразие форм оценивания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819" y="37277"/>
        <a:ext cx="2010361" cy="1176924"/>
      </dsp:txXfrm>
    </dsp:sp>
    <dsp:sp modelId="{23316FED-A347-4330-90A3-82C38694B873}">
      <dsp:nvSpPr>
        <dsp:cNvPr id="0" name=""/>
        <dsp:cNvSpPr/>
      </dsp:nvSpPr>
      <dsp:spPr>
        <a:xfrm>
          <a:off x="5289153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25315"/>
            <a:satOff val="7643"/>
            <a:lumOff val="-28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289153" y="470720"/>
        <a:ext cx="309205" cy="310039"/>
      </dsp:txXfrm>
    </dsp:sp>
    <dsp:sp modelId="{C0F5470A-05AB-49CB-B0AE-0170D4CFBE3F}">
      <dsp:nvSpPr>
        <dsp:cNvPr id="0" name=""/>
        <dsp:cNvSpPr/>
      </dsp:nvSpPr>
      <dsp:spPr>
        <a:xfrm>
          <a:off x="5939234" y="661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Наглядность процесса оценки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5850" y="37277"/>
        <a:ext cx="2010361" cy="1176924"/>
      </dsp:txXfrm>
    </dsp:sp>
    <dsp:sp modelId="{621BBE38-7CDB-49DC-8C57-0B70F217BFF9}">
      <dsp:nvSpPr>
        <dsp:cNvPr id="0" name=""/>
        <dsp:cNvSpPr/>
      </dsp:nvSpPr>
      <dsp:spPr>
        <a:xfrm rot="5400000">
          <a:off x="6760170" y="1396669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6826011" y="1434174"/>
        <a:ext cx="310039" cy="309205"/>
      </dsp:txXfrm>
    </dsp:sp>
    <dsp:sp modelId="{2762A973-EB9B-4CF8-934C-063DC83A26C1}">
      <dsp:nvSpPr>
        <dsp:cNvPr id="0" name=""/>
        <dsp:cNvSpPr/>
      </dsp:nvSpPr>
      <dsp:spPr>
        <a:xfrm>
          <a:off x="5939234" y="2084255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относительно этапа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5850" y="2120871"/>
        <a:ext cx="2010361" cy="1176924"/>
      </dsp:txXfrm>
    </dsp:sp>
    <dsp:sp modelId="{385CAC8D-8B8A-4173-83BD-520B63ADF8CA}">
      <dsp:nvSpPr>
        <dsp:cNvPr id="0" name=""/>
        <dsp:cNvSpPr/>
      </dsp:nvSpPr>
      <dsp:spPr>
        <a:xfrm rot="10800000">
          <a:off x="5314156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446672" y="2554313"/>
        <a:ext cx="309205" cy="310039"/>
      </dsp:txXfrm>
    </dsp:sp>
    <dsp:sp modelId="{DDF9C15C-321A-4C32-9B73-4F1BC3A0454B}">
      <dsp:nvSpPr>
        <dsp:cNvPr id="0" name=""/>
        <dsp:cNvSpPr/>
      </dsp:nvSpPr>
      <dsp:spPr>
        <a:xfrm>
          <a:off x="3022203" y="2084255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Простота и понятность оценочного материала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819" y="2120871"/>
        <a:ext cx="2010361" cy="1176924"/>
      </dsp:txXfrm>
    </dsp:sp>
    <dsp:sp modelId="{31CC15DC-1855-45DA-A2DE-4987265CDEE3}">
      <dsp:nvSpPr>
        <dsp:cNvPr id="0" name=""/>
        <dsp:cNvSpPr/>
      </dsp:nvSpPr>
      <dsp:spPr>
        <a:xfrm rot="10800000">
          <a:off x="2397125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529641" y="2554313"/>
        <a:ext cx="309205" cy="310039"/>
      </dsp:txXfrm>
    </dsp:sp>
    <dsp:sp modelId="{382686C8-81DA-46A1-8423-27E6E6B99295}">
      <dsp:nvSpPr>
        <dsp:cNvPr id="0" name=""/>
        <dsp:cNvSpPr/>
      </dsp:nvSpPr>
      <dsp:spPr>
        <a:xfrm>
          <a:off x="105171" y="2084255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мотивации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787" y="2120871"/>
        <a:ext cx="2010361" cy="1176924"/>
      </dsp:txXfrm>
    </dsp:sp>
    <dsp:sp modelId="{E8404C80-68DB-4694-AAE7-7ECB0DD19A7A}">
      <dsp:nvSpPr>
        <dsp:cNvPr id="0" name=""/>
        <dsp:cNvSpPr/>
      </dsp:nvSpPr>
      <dsp:spPr>
        <a:xfrm rot="5400000">
          <a:off x="926107" y="3480263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626573"/>
            <a:satOff val="38216"/>
            <a:lumOff val="-140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991948" y="3517768"/>
        <a:ext cx="310039" cy="309205"/>
      </dsp:txXfrm>
    </dsp:sp>
    <dsp:sp modelId="{E46BC66C-7D47-45D4-8E7D-17800B8DB539}">
      <dsp:nvSpPr>
        <dsp:cNvPr id="0" name=""/>
        <dsp:cNvSpPr/>
      </dsp:nvSpPr>
      <dsp:spPr>
        <a:xfrm>
          <a:off x="105171" y="4167849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развития каждого обучающегося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787" y="4204465"/>
        <a:ext cx="2010361" cy="1176924"/>
      </dsp:txXfrm>
    </dsp:sp>
    <dsp:sp modelId="{C70087F6-78CB-4F4C-89D9-4E1F1FFE4B14}">
      <dsp:nvSpPr>
        <dsp:cNvPr id="0" name=""/>
        <dsp:cNvSpPr/>
      </dsp:nvSpPr>
      <dsp:spPr>
        <a:xfrm>
          <a:off x="2372121" y="4534561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372121" y="4637907"/>
        <a:ext cx="309205" cy="310039"/>
      </dsp:txXfrm>
    </dsp:sp>
    <dsp:sp modelId="{9F828F04-75E9-46C9-ABC3-8C5FA79D3419}">
      <dsp:nvSpPr>
        <dsp:cNvPr id="0" name=""/>
        <dsp:cNvSpPr/>
      </dsp:nvSpPr>
      <dsp:spPr>
        <a:xfrm>
          <a:off x="3022203" y="4167849"/>
          <a:ext cx="2083593" cy="1250156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объективности.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819" y="4204465"/>
        <a:ext cx="2010361" cy="1176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9FED-133B-416A-B4CE-3BE7C9FED8BF}">
      <dsp:nvSpPr>
        <dsp:cNvPr id="0" name=""/>
        <dsp:cNvSpPr/>
      </dsp:nvSpPr>
      <dsp:spPr>
        <a:xfrm>
          <a:off x="1899025" y="1270604"/>
          <a:ext cx="1900009" cy="69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Мотивы</a:t>
          </a:r>
          <a:endParaRPr lang="ru-RU" sz="3300" kern="1200" dirty="0"/>
        </a:p>
      </dsp:txBody>
      <dsp:txXfrm>
        <a:off x="1933153" y="1304732"/>
        <a:ext cx="1831753" cy="630858"/>
      </dsp:txXfrm>
    </dsp:sp>
    <dsp:sp modelId="{10D073FC-0E94-4C20-9095-FFC522E20813}">
      <dsp:nvSpPr>
        <dsp:cNvPr id="0" name=""/>
        <dsp:cNvSpPr/>
      </dsp:nvSpPr>
      <dsp:spPr>
        <a:xfrm rot="16200000">
          <a:off x="2671588" y="1093163"/>
          <a:ext cx="3548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88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7F281-2E72-47AA-B919-AB049BF8FF6F}">
      <dsp:nvSpPr>
        <dsp:cNvPr id="0" name=""/>
        <dsp:cNvSpPr/>
      </dsp:nvSpPr>
      <dsp:spPr>
        <a:xfrm>
          <a:off x="1810129" y="129116"/>
          <a:ext cx="2077800" cy="786606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Общественные</a:t>
          </a:r>
          <a:endParaRPr lang="ru-RU" sz="2200" kern="1200" dirty="0"/>
        </a:p>
      </dsp:txBody>
      <dsp:txXfrm>
        <a:off x="1848528" y="167515"/>
        <a:ext cx="2001002" cy="709808"/>
      </dsp:txXfrm>
    </dsp:sp>
    <dsp:sp modelId="{F2D5B42E-155F-465A-86F6-1C0CC3BD306B}">
      <dsp:nvSpPr>
        <dsp:cNvPr id="0" name=""/>
        <dsp:cNvSpPr/>
      </dsp:nvSpPr>
      <dsp:spPr>
        <a:xfrm rot="2460123">
          <a:off x="3160618" y="2211765"/>
          <a:ext cx="737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784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996DB-6394-40E7-8C49-4526240DC7FB}">
      <dsp:nvSpPr>
        <dsp:cNvPr id="0" name=""/>
        <dsp:cNvSpPr/>
      </dsp:nvSpPr>
      <dsp:spPr>
        <a:xfrm>
          <a:off x="3088004" y="2453811"/>
          <a:ext cx="2163822" cy="629325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Личностные</a:t>
          </a:r>
          <a:endParaRPr lang="ru-RU" sz="2800" kern="1200" dirty="0"/>
        </a:p>
      </dsp:txBody>
      <dsp:txXfrm>
        <a:off x="3118725" y="2484532"/>
        <a:ext cx="2102380" cy="567883"/>
      </dsp:txXfrm>
    </dsp:sp>
    <dsp:sp modelId="{3DC16D09-D2C2-4997-8DFB-0AA3847089F1}">
      <dsp:nvSpPr>
        <dsp:cNvPr id="0" name=""/>
        <dsp:cNvSpPr/>
      </dsp:nvSpPr>
      <dsp:spPr>
        <a:xfrm rot="8296884">
          <a:off x="1795076" y="2221926"/>
          <a:ext cx="7579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97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7D7C8-E649-42EC-B7C3-F79284E74F44}">
      <dsp:nvSpPr>
        <dsp:cNvPr id="0" name=""/>
        <dsp:cNvSpPr/>
      </dsp:nvSpPr>
      <dsp:spPr>
        <a:xfrm>
          <a:off x="576599" y="2474133"/>
          <a:ext cx="1923281" cy="629325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Престижные</a:t>
          </a:r>
          <a:endParaRPr lang="ru-RU" sz="2400" kern="1200" dirty="0"/>
        </a:p>
      </dsp:txBody>
      <dsp:txXfrm>
        <a:off x="607320" y="2504854"/>
        <a:ext cx="1861839" cy="56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0ED3B-FED3-4DA5-9FB1-6E56E530457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7910E-426E-47A5-B851-CB02D8EDA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9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910E-426E-47A5-B851-CB02D8EDA8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5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6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3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4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8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4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2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C0A7AF5-A892-4C0B-A46E-DBA349F72901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0BE9421-2E74-4DF3-AFC3-C0C359C2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99" y="2384275"/>
            <a:ext cx="79181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модуль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разделу «Шаблоны, трафареты, штампы. Набойка на ткани»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общеразвивающей программы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«Роспись по ткани»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299" y="4199387"/>
            <a:ext cx="791810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материалы педагога дополнительного образования, учителя изобразительного искусства и технологии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Каменевой Натальи Альбертовны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Охочевская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Щигровского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2339" y="6337341"/>
            <a:ext cx="291402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560" y="382755"/>
            <a:ext cx="933703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разработок по реализации дополнительных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«ПАНОРАМА МЕТОДИЧЕСКИХ КЕЙСОВ ДОПОЛНИТЕЛЬНОГО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99" y="288234"/>
            <a:ext cx="791810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Шаблоны, трафареты, штампы.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изготовления штампов своими руками из подручных материалов.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 штампа. Эскиз с элементами стилизации с учётом национальных традиций. Выполнение росписи в русском стиле для изготовления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шоппера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футболки, фартука или мешочка для сухофруктов.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910439936"/>
              </p:ext>
            </p:extLst>
          </p:nvPr>
        </p:nvGraphicFramePr>
        <p:xfrm>
          <a:off x="414219" y="2009671"/>
          <a:ext cx="3574978" cy="409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авая фигурная скобка 20"/>
          <p:cNvSpPr/>
          <p:nvPr/>
        </p:nvSpPr>
        <p:spPr>
          <a:xfrm>
            <a:off x="3999246" y="2100105"/>
            <a:ext cx="602900" cy="40092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033691498"/>
              </p:ext>
            </p:extLst>
          </p:nvPr>
        </p:nvGraphicFramePr>
        <p:xfrm>
          <a:off x="4300696" y="2100105"/>
          <a:ext cx="4177880" cy="371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авая фигурная скобка 22"/>
          <p:cNvSpPr/>
          <p:nvPr/>
        </p:nvSpPr>
        <p:spPr>
          <a:xfrm>
            <a:off x="8046493" y="2054887"/>
            <a:ext cx="602900" cy="40092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552940869"/>
              </p:ext>
            </p:extLst>
          </p:nvPr>
        </p:nvGraphicFramePr>
        <p:xfrm>
          <a:off x="8814073" y="1712374"/>
          <a:ext cx="2966501" cy="478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9294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299" y="288234"/>
            <a:ext cx="79181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оценивания качества.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материала.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3552019"/>
              </p:ext>
            </p:extLst>
          </p:nvPr>
        </p:nvGraphicFramePr>
        <p:xfrm>
          <a:off x="2035350" y="10311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04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542611"/>
            <a:ext cx="21302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276141"/>
            <a:ext cx="213025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продвижения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724" y="2200590"/>
            <a:ext cx="1386672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932" y="2632596"/>
            <a:ext cx="1386672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7302" y="3060808"/>
            <a:ext cx="1386672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2"/>
            <a:endCxn id="3" idx="0"/>
          </p:cNvCxnSpPr>
          <p:nvPr/>
        </p:nvCxnSpPr>
        <p:spPr>
          <a:xfrm>
            <a:off x="1838849" y="911943"/>
            <a:ext cx="0" cy="364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29131" y="1926064"/>
            <a:ext cx="210" cy="278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78380" y="1927013"/>
            <a:ext cx="0" cy="705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51760" y="1927013"/>
            <a:ext cx="0" cy="11337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282" y="3039544"/>
            <a:ext cx="256891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оценивания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9615" y="540154"/>
            <a:ext cx="213025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потребностей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9615" y="1554053"/>
            <a:ext cx="21302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анкет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4415" y="2211197"/>
            <a:ext cx="21302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4074" y="2226067"/>
            <a:ext cx="21302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713995" y="1922472"/>
            <a:ext cx="0" cy="303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56055" y="1922472"/>
            <a:ext cx="0" cy="303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21" idx="1"/>
            <a:endCxn id="24" idx="1"/>
          </p:cNvCxnSpPr>
          <p:nvPr/>
        </p:nvCxnSpPr>
        <p:spPr>
          <a:xfrm rot="10800000" flipH="1">
            <a:off x="5000281" y="863321"/>
            <a:ext cx="219333" cy="2407057"/>
          </a:xfrm>
          <a:prstGeom prst="curvedConnector3">
            <a:avLst>
              <a:gd name="adj1" fmla="val -48175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299089" y="1186485"/>
            <a:ext cx="0" cy="364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33963" y="3927253"/>
            <a:ext cx="21302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>
            <a:endCxn id="38" idx="0"/>
          </p:cNvCxnSpPr>
          <p:nvPr/>
        </p:nvCxnSpPr>
        <p:spPr>
          <a:xfrm flipH="1">
            <a:off x="6299089" y="3501209"/>
            <a:ext cx="6616" cy="426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>
            <a:stCxn id="21" idx="1"/>
            <a:endCxn id="2" idx="3"/>
          </p:cNvCxnSpPr>
          <p:nvPr/>
        </p:nvCxnSpPr>
        <p:spPr>
          <a:xfrm rot="10800000">
            <a:off x="2903974" y="727277"/>
            <a:ext cx="2096308" cy="25431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634326" y="540154"/>
            <a:ext cx="3069994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87394" y="4611936"/>
            <a:ext cx="2836621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представления о способах учебной деятельности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Скругленная соединительная линия 59"/>
          <p:cNvCxnSpPr>
            <a:stCxn id="21" idx="3"/>
            <a:endCxn id="55" idx="2"/>
          </p:cNvCxnSpPr>
          <p:nvPr/>
        </p:nvCxnSpPr>
        <p:spPr>
          <a:xfrm flipV="1">
            <a:off x="7569199" y="1371151"/>
            <a:ext cx="2600124" cy="189922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56" idx="0"/>
          </p:cNvCxnSpPr>
          <p:nvPr/>
        </p:nvCxnSpPr>
        <p:spPr>
          <a:xfrm>
            <a:off x="6284628" y="4296585"/>
            <a:ext cx="21077" cy="315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322145" y="3270376"/>
            <a:ext cx="369435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способности обучающихся брать ответственность за собственное обучение, навыки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80363" y="4913782"/>
            <a:ext cx="164435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267483" y="5350600"/>
            <a:ext cx="164435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089661" y="5899240"/>
            <a:ext cx="164435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6302397" y="5522841"/>
            <a:ext cx="6505" cy="443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11163651" y="4470705"/>
            <a:ext cx="2121" cy="1428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10625596" y="4470704"/>
            <a:ext cx="2122" cy="879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87394" y="5953494"/>
            <a:ext cx="283662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задания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3198" y="4133048"/>
            <a:ext cx="21302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6431" y="4859968"/>
            <a:ext cx="2985399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разработках и реализации индивидуальных проектов, оценивание продуктов проектов.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922626" y="4490636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923897" y="4502380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473802" y="6083906"/>
            <a:ext cx="247832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смотры, фестивали разного уровня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Скругленная соединительная линия 98"/>
          <p:cNvCxnSpPr>
            <a:stCxn id="92" idx="3"/>
            <a:endCxn id="97" idx="3"/>
          </p:cNvCxnSpPr>
          <p:nvPr/>
        </p:nvCxnSpPr>
        <p:spPr>
          <a:xfrm>
            <a:off x="3421830" y="5398577"/>
            <a:ext cx="530298" cy="977717"/>
          </a:xfrm>
          <a:prstGeom prst="curvedConnector3">
            <a:avLst>
              <a:gd name="adj1" fmla="val 20202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Скругленная соединительная линия 101"/>
          <p:cNvCxnSpPr>
            <a:stCxn id="21" idx="1"/>
            <a:endCxn id="91" idx="3"/>
          </p:cNvCxnSpPr>
          <p:nvPr/>
        </p:nvCxnSpPr>
        <p:spPr>
          <a:xfrm rot="10800000" flipV="1">
            <a:off x="2933450" y="3270376"/>
            <a:ext cx="2066833" cy="1047337"/>
          </a:xfrm>
          <a:prstGeom prst="curvedConnector3">
            <a:avLst>
              <a:gd name="adj1" fmla="val 5294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10780344" y="1360001"/>
            <a:ext cx="2123" cy="1910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9108273" y="4470704"/>
            <a:ext cx="2122" cy="439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0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99" y="288234"/>
            <a:ext cx="7918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по теме «Штампы, трафареты, шаблоны»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899" y="907994"/>
            <a:ext cx="5743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93763" indent="-8937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придумать эскиз и выполнить самостоятельно штамп для печати по ткани.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68257"/>
              </p:ext>
            </p:extLst>
          </p:nvPr>
        </p:nvGraphicFramePr>
        <p:xfrm>
          <a:off x="568959" y="1936832"/>
          <a:ext cx="11094721" cy="41591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99028">
                  <a:extLst>
                    <a:ext uri="{9D8B030D-6E8A-4147-A177-3AD203B41FA5}">
                      <a16:colId xmlns:a16="http://schemas.microsoft.com/office/drawing/2014/main" val="4208259388"/>
                    </a:ext>
                  </a:extLst>
                </a:gridCol>
                <a:gridCol w="2634996">
                  <a:extLst>
                    <a:ext uri="{9D8B030D-6E8A-4147-A177-3AD203B41FA5}">
                      <a16:colId xmlns:a16="http://schemas.microsoft.com/office/drawing/2014/main" val="2829641644"/>
                    </a:ext>
                  </a:extLst>
                </a:gridCol>
                <a:gridCol w="2745944">
                  <a:extLst>
                    <a:ext uri="{9D8B030D-6E8A-4147-A177-3AD203B41FA5}">
                      <a16:colId xmlns:a16="http://schemas.microsoft.com/office/drawing/2014/main" val="2772127913"/>
                    </a:ext>
                  </a:extLst>
                </a:gridCol>
                <a:gridCol w="2514753">
                  <a:extLst>
                    <a:ext uri="{9D8B030D-6E8A-4147-A177-3AD203B41FA5}">
                      <a16:colId xmlns:a16="http://schemas.microsoft.com/office/drawing/2014/main" val="2086540352"/>
                    </a:ext>
                  </a:extLst>
                </a:gridCol>
              </a:tblGrid>
              <a:tr h="56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уровня определения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13250"/>
                  </a:ext>
                </a:extLst>
              </a:tr>
              <a:tr h="56645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(низкий)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 (средний)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 (высокий)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680210"/>
                  </a:ext>
                </a:extLst>
              </a:tr>
              <a:tr h="7914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усвоения теории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владеет теорией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представление о теории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 полученные знания на практике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22184918"/>
                  </a:ext>
                </a:extLst>
              </a:tr>
              <a:tr h="11173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оборудованием с помощью педагога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оборудованием самостоятельно, но нуждается в советах педагога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самостоятельно, не испытывает трудностей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4467277"/>
                  </a:ext>
                </a:extLst>
              </a:tr>
              <a:tr h="11173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Привлекает к помощи педагога, родителей, нуждается в наставничестве.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самостоятельно, но нуждается в наставничестве.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самостоятельно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165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8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99" y="288234"/>
            <a:ext cx="7918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по теме «Русская набойка»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55841"/>
              </p:ext>
            </p:extLst>
          </p:nvPr>
        </p:nvGraphicFramePr>
        <p:xfrm>
          <a:off x="721359" y="1075266"/>
          <a:ext cx="10993122" cy="5323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5441">
                  <a:extLst>
                    <a:ext uri="{9D8B030D-6E8A-4147-A177-3AD203B41FA5}">
                      <a16:colId xmlns:a16="http://schemas.microsoft.com/office/drawing/2014/main" val="3469369025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3088075838"/>
                    </a:ext>
                  </a:extLst>
                </a:gridCol>
                <a:gridCol w="4983319">
                  <a:extLst>
                    <a:ext uri="{9D8B030D-6E8A-4147-A177-3AD203B41FA5}">
                      <a16:colId xmlns:a16="http://schemas.microsoft.com/office/drawing/2014/main" val="1982895297"/>
                    </a:ext>
                  </a:extLst>
                </a:gridCol>
                <a:gridCol w="1488602">
                  <a:extLst>
                    <a:ext uri="{9D8B030D-6E8A-4147-A177-3AD203B41FA5}">
                      <a16:colId xmlns:a16="http://schemas.microsoft.com/office/drawing/2014/main" val="141243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596755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воплощение замысла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Испытывает затруднения, нуждается в помощи педагога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81947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работает, использует стандартные решения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32519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самостоятельно, проявляет творческий подход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769962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Композиционное решение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Испытывает затруднения, нуждается в помощи педагога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20202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работает, использует стандартные решения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0158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самостоятельно, проявляет творческий подход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169426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Аккуратность выполнения работы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помощью педагога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95431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самостоятельно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36881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испытывает трудностей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113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2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99" y="288234"/>
            <a:ext cx="7918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69357"/>
              </p:ext>
            </p:extLst>
          </p:nvPr>
        </p:nvGraphicFramePr>
        <p:xfrm>
          <a:off x="1463039" y="639970"/>
          <a:ext cx="9504520" cy="265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2321">
                  <a:extLst>
                    <a:ext uri="{9D8B030D-6E8A-4147-A177-3AD203B41FA5}">
                      <a16:colId xmlns:a16="http://schemas.microsoft.com/office/drawing/2014/main" val="346936902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088075838"/>
                    </a:ext>
                  </a:extLst>
                </a:gridCol>
                <a:gridCol w="4983319">
                  <a:extLst>
                    <a:ext uri="{9D8B030D-6E8A-4147-A177-3AD203B41FA5}">
                      <a16:colId xmlns:a16="http://schemas.microsoft.com/office/drawing/2014/main" val="1982895297"/>
                    </a:ext>
                  </a:extLst>
                </a:gridCol>
              </a:tblGrid>
              <a:tr h="60834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Критическое мышление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и сотрудничество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5967553"/>
                  </a:ext>
                </a:extLst>
              </a:tr>
              <a:tr h="60834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Подражание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критического мышления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способности работать в малой группе, коллективе, в паре.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8194713"/>
                  </a:ext>
                </a:extLst>
              </a:tr>
              <a:tr h="60834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Нестандартные решения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3251996"/>
                  </a:ext>
                </a:extLst>
              </a:tr>
              <a:tr h="35245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7699629"/>
                  </a:ext>
                </a:extLst>
              </a:tr>
              <a:tr h="35245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нового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202026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6248" y="3313079"/>
            <a:ext cx="7918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" y="3703760"/>
            <a:ext cx="706120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«Ситуация выбора» Л.В.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Байбородовой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 направленности личностей обучающихся.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рекомендуется выбрать одно из предлагаемого перечня занятий в соответствии с его главным назначением: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свои таланты;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подарок близким;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провести время;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Самоутвердиться;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умение рисовать.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062390"/>
              </p:ext>
            </p:extLst>
          </p:nvPr>
        </p:nvGraphicFramePr>
        <p:xfrm>
          <a:off x="6099350" y="3413760"/>
          <a:ext cx="5818330" cy="31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39" y="6289083"/>
            <a:ext cx="609862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занятия могут меняться, в зависимости от того перед каким видом деятельности проходит опрос.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40" y="338298"/>
            <a:ext cx="39420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440" y="707630"/>
            <a:ext cx="387096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текстиля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одежды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дизайнер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народных промыслов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Байер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Художник-иллюстратор;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дизайнер;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Саунд-дизайнер;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Видео-арт художник;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Таргетолог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Художник-иконописец;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Арт-куратор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40643"/>
              </p:ext>
            </p:extLst>
          </p:nvPr>
        </p:nvGraphicFramePr>
        <p:xfrm>
          <a:off x="4287520" y="1094156"/>
          <a:ext cx="7589522" cy="2400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69">
                  <a:extLst>
                    <a:ext uri="{9D8B030D-6E8A-4147-A177-3AD203B41FA5}">
                      <a16:colId xmlns:a16="http://schemas.microsoft.com/office/drawing/2014/main" val="366862558"/>
                    </a:ext>
                  </a:extLst>
                </a:gridCol>
                <a:gridCol w="809307">
                  <a:extLst>
                    <a:ext uri="{9D8B030D-6E8A-4147-A177-3AD203B41FA5}">
                      <a16:colId xmlns:a16="http://schemas.microsoft.com/office/drawing/2014/main" val="2277134088"/>
                    </a:ext>
                  </a:extLst>
                </a:gridCol>
                <a:gridCol w="417660">
                  <a:extLst>
                    <a:ext uri="{9D8B030D-6E8A-4147-A177-3AD203B41FA5}">
                      <a16:colId xmlns:a16="http://schemas.microsoft.com/office/drawing/2014/main" val="4044899199"/>
                    </a:ext>
                  </a:extLst>
                </a:gridCol>
                <a:gridCol w="417660">
                  <a:extLst>
                    <a:ext uri="{9D8B030D-6E8A-4147-A177-3AD203B41FA5}">
                      <a16:colId xmlns:a16="http://schemas.microsoft.com/office/drawing/2014/main" val="2425233622"/>
                    </a:ext>
                  </a:extLst>
                </a:gridCol>
                <a:gridCol w="517288">
                  <a:extLst>
                    <a:ext uri="{9D8B030D-6E8A-4147-A177-3AD203B41FA5}">
                      <a16:colId xmlns:a16="http://schemas.microsoft.com/office/drawing/2014/main" val="4088130101"/>
                    </a:ext>
                  </a:extLst>
                </a:gridCol>
                <a:gridCol w="564404">
                  <a:extLst>
                    <a:ext uri="{9D8B030D-6E8A-4147-A177-3AD203B41FA5}">
                      <a16:colId xmlns:a16="http://schemas.microsoft.com/office/drawing/2014/main" val="3627250502"/>
                    </a:ext>
                  </a:extLst>
                </a:gridCol>
                <a:gridCol w="727345">
                  <a:extLst>
                    <a:ext uri="{9D8B030D-6E8A-4147-A177-3AD203B41FA5}">
                      <a16:colId xmlns:a16="http://schemas.microsoft.com/office/drawing/2014/main" val="3019023886"/>
                    </a:ext>
                  </a:extLst>
                </a:gridCol>
                <a:gridCol w="727345">
                  <a:extLst>
                    <a:ext uri="{9D8B030D-6E8A-4147-A177-3AD203B41FA5}">
                      <a16:colId xmlns:a16="http://schemas.microsoft.com/office/drawing/2014/main" val="1999118780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3911603389"/>
                    </a:ext>
                  </a:extLst>
                </a:gridCol>
                <a:gridCol w="904520">
                  <a:extLst>
                    <a:ext uri="{9D8B030D-6E8A-4147-A177-3AD203B41FA5}">
                      <a16:colId xmlns:a16="http://schemas.microsoft.com/office/drawing/2014/main" val="982539715"/>
                    </a:ext>
                  </a:extLst>
                </a:gridCol>
                <a:gridCol w="904520">
                  <a:extLst>
                    <a:ext uri="{9D8B030D-6E8A-4147-A177-3AD203B41FA5}">
                      <a16:colId xmlns:a16="http://schemas.microsoft.com/office/drawing/2014/main" val="1960353034"/>
                    </a:ext>
                  </a:extLst>
                </a:gridCol>
                <a:gridCol w="486860">
                  <a:extLst>
                    <a:ext uri="{9D8B030D-6E8A-4147-A177-3AD203B41FA5}">
                      <a16:colId xmlns:a16="http://schemas.microsoft.com/office/drawing/2014/main" val="3226689837"/>
                    </a:ext>
                  </a:extLst>
                </a:gridCol>
              </a:tblGrid>
              <a:tr h="330465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  обучающегося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28187"/>
                  </a:ext>
                </a:extLst>
              </a:tr>
              <a:tr h="1523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рабочего места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карандашом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композицией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цветоведения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подход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 красками, подбор красок в соответствии с замыслом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тканью, технические умения и навыки росписи  по ткани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Правильность переноса эскиза на ткань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инструментом за полугодие,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extLst>
                  <a:ext uri="{0D108BD9-81ED-4DB2-BD59-A6C34878D82A}">
                    <a16:rowId xmlns:a16="http://schemas.microsoft.com/office/drawing/2014/main" val="570968284"/>
                  </a:ext>
                </a:extLst>
              </a:tr>
              <a:tr h="26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extLst>
                  <a:ext uri="{0D108BD9-81ED-4DB2-BD59-A6C34878D82A}">
                    <a16:rowId xmlns:a16="http://schemas.microsoft.com/office/drawing/2014/main" val="3699581616"/>
                  </a:ext>
                </a:extLst>
              </a:tr>
              <a:tr h="284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94" marR="53994" marT="0" marB="0"/>
                </a:tc>
                <a:extLst>
                  <a:ext uri="{0D108BD9-81ED-4DB2-BD59-A6C34878D82A}">
                    <a16:rowId xmlns:a16="http://schemas.microsoft.com/office/drawing/2014/main" val="343396393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14380"/>
              </p:ext>
            </p:extLst>
          </p:nvPr>
        </p:nvGraphicFramePr>
        <p:xfrm>
          <a:off x="4216400" y="4226560"/>
          <a:ext cx="7660640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65">
                  <a:extLst>
                    <a:ext uri="{9D8B030D-6E8A-4147-A177-3AD203B41FA5}">
                      <a16:colId xmlns:a16="http://schemas.microsoft.com/office/drawing/2014/main" val="3273038921"/>
                    </a:ext>
                  </a:extLst>
                </a:gridCol>
                <a:gridCol w="549019">
                  <a:extLst>
                    <a:ext uri="{9D8B030D-6E8A-4147-A177-3AD203B41FA5}">
                      <a16:colId xmlns:a16="http://schemas.microsoft.com/office/drawing/2014/main" val="3119884169"/>
                    </a:ext>
                  </a:extLst>
                </a:gridCol>
                <a:gridCol w="432504">
                  <a:extLst>
                    <a:ext uri="{9D8B030D-6E8A-4147-A177-3AD203B41FA5}">
                      <a16:colId xmlns:a16="http://schemas.microsoft.com/office/drawing/2014/main" val="2433523317"/>
                    </a:ext>
                  </a:extLst>
                </a:gridCol>
                <a:gridCol w="278169">
                  <a:extLst>
                    <a:ext uri="{9D8B030D-6E8A-4147-A177-3AD203B41FA5}">
                      <a16:colId xmlns:a16="http://schemas.microsoft.com/office/drawing/2014/main" val="3646208389"/>
                    </a:ext>
                  </a:extLst>
                </a:gridCol>
                <a:gridCol w="259259">
                  <a:extLst>
                    <a:ext uri="{9D8B030D-6E8A-4147-A177-3AD203B41FA5}">
                      <a16:colId xmlns:a16="http://schemas.microsoft.com/office/drawing/2014/main" val="2422650977"/>
                    </a:ext>
                  </a:extLst>
                </a:gridCol>
                <a:gridCol w="432504">
                  <a:extLst>
                    <a:ext uri="{9D8B030D-6E8A-4147-A177-3AD203B41FA5}">
                      <a16:colId xmlns:a16="http://schemas.microsoft.com/office/drawing/2014/main" val="3918711005"/>
                    </a:ext>
                  </a:extLst>
                </a:gridCol>
                <a:gridCol w="827189">
                  <a:extLst>
                    <a:ext uri="{9D8B030D-6E8A-4147-A177-3AD203B41FA5}">
                      <a16:colId xmlns:a16="http://schemas.microsoft.com/office/drawing/2014/main" val="3214554695"/>
                    </a:ext>
                  </a:extLst>
                </a:gridCol>
                <a:gridCol w="1098037">
                  <a:extLst>
                    <a:ext uri="{9D8B030D-6E8A-4147-A177-3AD203B41FA5}">
                      <a16:colId xmlns:a16="http://schemas.microsoft.com/office/drawing/2014/main" val="4064924317"/>
                    </a:ext>
                  </a:extLst>
                </a:gridCol>
                <a:gridCol w="1210891">
                  <a:extLst>
                    <a:ext uri="{9D8B030D-6E8A-4147-A177-3AD203B41FA5}">
                      <a16:colId xmlns:a16="http://schemas.microsoft.com/office/drawing/2014/main" val="3432779682"/>
                    </a:ext>
                  </a:extLst>
                </a:gridCol>
                <a:gridCol w="1556163">
                  <a:extLst>
                    <a:ext uri="{9D8B030D-6E8A-4147-A177-3AD203B41FA5}">
                      <a16:colId xmlns:a16="http://schemas.microsoft.com/office/drawing/2014/main" val="2687081990"/>
                    </a:ext>
                  </a:extLst>
                </a:gridCol>
                <a:gridCol w="605140">
                  <a:extLst>
                    <a:ext uri="{9D8B030D-6E8A-4147-A177-3AD203B41FA5}">
                      <a16:colId xmlns:a16="http://schemas.microsoft.com/office/drawing/2014/main" val="751624079"/>
                    </a:ext>
                  </a:extLst>
                </a:gridCol>
              </a:tblGrid>
              <a:tr h="200588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обучающегося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тестирования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Взаимооценка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выставках объединения и конкурсах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муниципальных выставках и конкурсах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региональных выставках и конкурсах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международных, межрегиональных и Всероссийских выставках и конкурсах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tc>
                  <a:txBody>
                    <a:bodyPr/>
                    <a:lstStyle/>
                    <a:p>
                      <a:pPr marL="71755" marR="26098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 vert="vert270"/>
                </a:tc>
                <a:extLst>
                  <a:ext uri="{0D108BD9-81ED-4DB2-BD59-A6C34878D82A}">
                    <a16:rowId xmlns:a16="http://schemas.microsoft.com/office/drawing/2014/main" val="991337808"/>
                  </a:ext>
                </a:extLst>
              </a:tr>
              <a:tr h="37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 marR="26098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8" marR="66488" marT="0" marB="0"/>
                </a:tc>
                <a:extLst>
                  <a:ext uri="{0D108BD9-81ED-4DB2-BD59-A6C34878D82A}">
                    <a16:rowId xmlns:a16="http://schemas.microsoft.com/office/drawing/2014/main" val="294441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30278" y="3728353"/>
            <a:ext cx="47190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8213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лист комплексной аттестации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22780" y="615863"/>
            <a:ext cx="4719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проведения мониторинга</a:t>
            </a:r>
            <a:endParaRPr kumimoji="0" lang="ru-RU" altLang="ru-RU" b="1" i="0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22780" y="246531"/>
            <a:ext cx="4719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8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результатов</a:t>
            </a:r>
            <a:endParaRPr kumimoji="0" lang="ru-RU" altLang="ru-RU" b="1" i="0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171244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207</TotalTime>
  <Words>661</Words>
  <Application>Microsoft Office PowerPoint</Application>
  <PresentationFormat>Широкоэкранный</PresentationFormat>
  <Paragraphs>217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Times New Roman</vt:lpstr>
      <vt:lpstr>Wingdings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2024-04-14T14:09:37Z</dcterms:created>
  <dcterms:modified xsi:type="dcterms:W3CDTF">2024-04-14T17:36:40Z</dcterms:modified>
</cp:coreProperties>
</file>